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1dafb25696469c" /><Relationship Type="http://schemas.openxmlformats.org/officeDocument/2006/relationships/extended-properties" Target="/docProps/app.xml" Id="R5b4094ea06fd434f" /><Relationship Type="http://schemas.openxmlformats.org/officeDocument/2006/relationships/officeDocument" Target="/ppt/presentation.xml" Id="R36bda78415ea4d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08897271364fc9"/>
  </p:sldMasterIdLst>
  <p:notesMasterIdLst>
    <p:notesMasterId xmlns:r="http://schemas.openxmlformats.org/officeDocument/2006/relationships" r:id="Re34cd497aca046c7"/>
  </p:notesMasterIdLst>
  <p:sldIdLst>
    <p:sldId xmlns:r="http://schemas.openxmlformats.org/officeDocument/2006/relationships" id="256" r:id="R32d9f655bd76449b"/>
  </p:sldIdLst>
  <p:sldSz cx="21384000" cy="30276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c047c41df749dd" /><Relationship Type="http://schemas.openxmlformats.org/officeDocument/2006/relationships/slideMaster" Target="/ppt/slideMasters/slideMaster1.xml" Id="R6a08897271364fc9" /><Relationship Type="http://schemas.openxmlformats.org/officeDocument/2006/relationships/notesMaster" Target="/ppt/notesMasters/notesMaster1.xml" Id="Re34cd497aca046c7" /><Relationship Type="http://schemas.openxmlformats.org/officeDocument/2006/relationships/presProps" Target="/ppt/presProps.xml" Id="R2ce03a76d3204b3a" /><Relationship Type="http://schemas.openxmlformats.org/officeDocument/2006/relationships/tableStyles" Target="/ppt/tableStyles.xml" Id="R1c7266a7c1d64d67" /><Relationship Type="http://schemas.openxmlformats.org/officeDocument/2006/relationships/slide" Target="/ppt/slides/slide1.xml" Id="R32d9f655bd7644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883a0ed93d49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a04fb19b1741d6" /><Relationship Type="http://schemas.openxmlformats.org/officeDocument/2006/relationships/notesMaster" Target="/ppt/notesMasters/notesMaster1.xml" Id="R423435e3d9de49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ABポスター無料テンプレート。A1縦・仕上がり実寸 594×841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b79e37b61a49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a619d8a71f4c3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84d347ff6245f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edc21a645243d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3ea6f3efeb478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30d594ee734c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9D7F98B-0266-4D63-8136-9D1BA1D51F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138400" y="11437600"/>
            <a:ext cx="17107200" cy="437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092556C-36FA-4D41-B825-10F6BC42D0D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207600" y="16651800"/>
            <a:ext cx="14968800" cy="33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70D523A-8186-4DA2-B1F3-891FEE68E1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138400" y="12615000"/>
            <a:ext cx="17107200" cy="504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71662F-680F-47F6-9704-CA18FD4D45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02850" y="2354800"/>
            <a:ext cx="18978300" cy="37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ACC85C9-8DDD-4823-9CE7-9A2F30787A8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02850" y="8410000"/>
            <a:ext cx="189783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C742E5A-4718-4DEF-8351-A52452069D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02850" y="2354800"/>
            <a:ext cx="18978300" cy="37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B09D5B-4CEC-466F-ACD8-029B3A4FAC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02850" y="8410000"/>
            <a:ext cx="88209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85C918E-5F1A-4188-A8EF-349E0E8E82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1360250" y="8410000"/>
            <a:ext cx="88209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E67B65-89BF-49A3-9DE9-CD8E6BD4A7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02850" y="2354800"/>
            <a:ext cx="18978300" cy="37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16D08FD-6CD5-44F6-8C55-2B80FAD82E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02850" y="8410000"/>
            <a:ext cx="88209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6b763e4eab4a43" /><Relationship Type="http://schemas.openxmlformats.org/officeDocument/2006/relationships/slideLayout" Target="/ppt/slideLayouts/slideLayout1.xml" Id="Rd8d7d9c0c0824a73" /><Relationship Type="http://schemas.openxmlformats.org/officeDocument/2006/relationships/slideLayout" Target="/ppt/slideLayouts/slideLayout2.xml" Id="Rada6f60f702544f8" /><Relationship Type="http://schemas.openxmlformats.org/officeDocument/2006/relationships/slideLayout" Target="/ppt/slideLayouts/slideLayout3.xml" Id="R3af8b414df6244e8" /><Relationship Type="http://schemas.openxmlformats.org/officeDocument/2006/relationships/slideLayout" Target="/ppt/slideLayouts/slideLayout4.xml" Id="Rd0d22b2edbd5494c" /><Relationship Type="http://schemas.openxmlformats.org/officeDocument/2006/relationships/slideLayout" Target="/ppt/slideLayouts/slideLayout5.xml" Id="R320d11205d334d3e" /><Relationship Type="http://schemas.openxmlformats.org/officeDocument/2006/relationships/slideLayout" Target="/ppt/slideLayouts/slideLayout6.xml" Id="R930f9b991ac741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d7d9c0c0824a73"/>
    <p:sldLayoutId xmlns:r="http://schemas.openxmlformats.org/officeDocument/2006/relationships" id="2147483650" r:id="Rada6f60f702544f8"/>
    <p:sldLayoutId xmlns:r="http://schemas.openxmlformats.org/officeDocument/2006/relationships" id="2147483651" r:id="R3af8b414df6244e8"/>
    <p:sldLayoutId xmlns:r="http://schemas.openxmlformats.org/officeDocument/2006/relationships" id="2147483652" r:id="Rd0d22b2edbd5494c"/>
    <p:sldLayoutId xmlns:r="http://schemas.openxmlformats.org/officeDocument/2006/relationships" id="2147483653" r:id="R320d11205d334d3e"/>
    <p:sldLayoutId xmlns:r="http://schemas.openxmlformats.org/officeDocument/2006/relationships" id="2147483654" r:id="R930f9b991ac741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db6ab5590f478e" /><Relationship Type="http://schemas.openxmlformats.org/officeDocument/2006/relationships/notesSlide" Target="/ppt/notesSlides/notesSlide1.xml" Id="R8278694f406148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色面-1">
            <a:extLst xmlns:a="http://schemas.openxmlformats.org/drawingml/2006/main">
              <a:ext uri="{FF2B5EF4-FFF2-40B4-BE49-F238E27FC236}">
                <a16:creationId xmlns:a16="http://schemas.microsoft.com/office/drawing/2014/main" id="{51771A5C-8D4F-4CCA-B1B1-1EC5A8B61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1384000" cy="529508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85C"/>
          </a:solidFill>
          <a:ln xmlns:a="http://schemas.openxmlformats.org/drawingml/2006/main" w="0">
            <a:noFill/>
          </a:ln>
        </p:spPr>
      </p:sp>
      <p:sp>
        <p:nvSpPr>
          <p:cNvPr id="2" name="編集文字-研究タイトルを入力">
            <a:extLst xmlns:a="http://schemas.openxmlformats.org/drawingml/2006/main">
              <a:ext uri="{FF2B5EF4-FFF2-40B4-BE49-F238E27FC236}">
                <a16:creationId xmlns:a16="http://schemas.microsoft.com/office/drawing/2014/main" id="{D2E6CBC7-277B-4C49-8CFE-E1B4AB06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712800"/>
            <a:ext cx="19652914" cy="2443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922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研究タイトルを入力</a:t>
            </a:r>
          </a:p>
        </p:txBody>
      </p:sp>
      <p:sp>
        <p:nvSpPr>
          <p:cNvPr id="3" name="編集文字-著者名・共同研究者名を入力">
            <a:extLst xmlns:a="http://schemas.openxmlformats.org/drawingml/2006/main">
              <a:ext uri="{FF2B5EF4-FFF2-40B4-BE49-F238E27FC236}">
                <a16:creationId xmlns:a16="http://schemas.microsoft.com/office/drawing/2014/main" id="{77B44219-1678-42F9-AED9-59ECC0291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3360343"/>
            <a:ext cx="19652914" cy="814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4410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著者名・共同研究者名を入力</a:t>
            </a:r>
          </a:p>
        </p:txBody>
      </p:sp>
      <p:sp>
        <p:nvSpPr>
          <p:cNvPr id="4" name="編集文字-所属機関・学部・研究室を入力">
            <a:extLst xmlns:a="http://schemas.openxmlformats.org/drawingml/2006/main">
              <a:ext uri="{FF2B5EF4-FFF2-40B4-BE49-F238E27FC236}">
                <a16:creationId xmlns:a16="http://schemas.microsoft.com/office/drawing/2014/main" id="{18C1C4C8-2DB4-4CF7-93C6-8C0B2A0A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4327714"/>
            <a:ext cx="19652914" cy="661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3608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所属機関・学部・研究室を入力</a:t>
            </a:r>
          </a:p>
        </p:txBody>
      </p:sp>
      <p:sp>
        <p:nvSpPr>
          <p:cNvPr id="5" name="色面-5">
            <a:extLst xmlns:a="http://schemas.openxmlformats.org/drawingml/2006/main">
              <a:ext uri="{FF2B5EF4-FFF2-40B4-BE49-F238E27FC236}">
                <a16:creationId xmlns:a16="http://schemas.microsoft.com/office/drawing/2014/main" id="{654C7D55-8CBE-4CAC-8948-EE858CE5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6237000"/>
            <a:ext cx="95973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85C"/>
          </a:solidFill>
          <a:ln xmlns:a="http://schemas.openxmlformats.org/drawingml/2006/main" w="0">
            <a:noFill/>
          </a:ln>
        </p:spPr>
      </p:sp>
      <p:sp>
        <p:nvSpPr>
          <p:cNvPr id="6" name="編集文字-背景・目的">
            <a:extLst xmlns:a="http://schemas.openxmlformats.org/drawingml/2006/main">
              <a:ext uri="{FF2B5EF4-FFF2-40B4-BE49-F238E27FC236}">
                <a16:creationId xmlns:a16="http://schemas.microsoft.com/office/drawing/2014/main" id="{33918D45-1FE7-4BF4-B233-42984C28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14" y="6338829"/>
            <a:ext cx="8986371" cy="1018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背景・目的</a:t>
            </a:r>
          </a:p>
        </p:txBody>
      </p:sp>
      <p:sp>
        <p:nvSpPr>
          <p:cNvPr id="7" name="編集文字-研究の背景と目的を入力します。&#10;&#10;先行研究と今回">
            <a:extLst xmlns:a="http://schemas.openxmlformats.org/drawingml/2006/main">
              <a:ext uri="{FF2B5EF4-FFF2-40B4-BE49-F238E27FC236}">
                <a16:creationId xmlns:a16="http://schemas.microsoft.com/office/drawing/2014/main" id="{80210CD1-5E0F-4333-AF03-55E4D2F4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8095371"/>
            <a:ext cx="9495514" cy="4582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defPPr>
            <a:lvl1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1pPr>
            <a:lvl2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2pPr>
            <a:lvl3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3pPr>
            <a:lvl4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4pPr>
            <a:lvl5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5pPr>
            <a:lvl6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6pPr>
            <a:lvl7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7pPr>
            <a:lvl8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8pPr>
            <a:lvl9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4209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研究の背景と目的を入力します。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4209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先行研究と今回の課題をまとめます。</a:t>
            </a:r>
          </a:p>
        </p:txBody>
      </p:sp>
      <p:sp>
        <p:nvSpPr>
          <p:cNvPr id="8" name="色面-8">
            <a:extLst xmlns:a="http://schemas.openxmlformats.org/drawingml/2006/main">
              <a:ext uri="{FF2B5EF4-FFF2-40B4-BE49-F238E27FC236}">
                <a16:creationId xmlns:a16="http://schemas.microsoft.com/office/drawing/2014/main" id="{297C3AD2-351C-4401-A158-6F5E36DB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13237714"/>
            <a:ext cx="9597343" cy="62879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9" name="編集文字-図・表・写真">
            <a:extLst xmlns:a="http://schemas.openxmlformats.org/drawingml/2006/main">
              <a:ext uri="{FF2B5EF4-FFF2-40B4-BE49-F238E27FC236}">
                <a16:creationId xmlns:a16="http://schemas.microsoft.com/office/drawing/2014/main" id="{D48CFA0C-0089-4709-9D71-BEC12C34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14" y="15770700"/>
            <a:ext cx="8986371" cy="12219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5212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図・表・写真</a:t>
            </a:r>
          </a:p>
        </p:txBody>
      </p:sp>
      <p:sp>
        <p:nvSpPr>
          <p:cNvPr id="10" name="色面-10">
            <a:extLst xmlns:a="http://schemas.openxmlformats.org/drawingml/2006/main">
              <a:ext uri="{FF2B5EF4-FFF2-40B4-BE49-F238E27FC236}">
                <a16:creationId xmlns:a16="http://schemas.microsoft.com/office/drawing/2014/main" id="{6B7A906D-3D54-4409-9499-46DD7566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20442086"/>
            <a:ext cx="95973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85C"/>
          </a:solidFill>
          <a:ln xmlns:a="http://schemas.openxmlformats.org/drawingml/2006/main" w="0">
            <a:noFill/>
          </a:ln>
        </p:spPr>
      </p:sp>
      <p:sp>
        <p:nvSpPr>
          <p:cNvPr id="11" name="編集文字-方法">
            <a:extLst xmlns:a="http://schemas.openxmlformats.org/drawingml/2006/main">
              <a:ext uri="{FF2B5EF4-FFF2-40B4-BE49-F238E27FC236}">
                <a16:creationId xmlns:a16="http://schemas.microsoft.com/office/drawing/2014/main" id="{0779BED4-9559-4ACF-9ED9-B7B2ED30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14" y="20569371"/>
            <a:ext cx="8986371" cy="9928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方法</a:t>
            </a:r>
          </a:p>
        </p:txBody>
      </p:sp>
      <p:sp>
        <p:nvSpPr>
          <p:cNvPr id="12" name="編集文字-対象・条件・手順を入力します。">
            <a:extLst xmlns:a="http://schemas.openxmlformats.org/drawingml/2006/main">
              <a:ext uri="{FF2B5EF4-FFF2-40B4-BE49-F238E27FC236}">
                <a16:creationId xmlns:a16="http://schemas.microsoft.com/office/drawing/2014/main" id="{D33FEDF0-0635-44B5-9545-495D3784F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22300457"/>
            <a:ext cx="9495514" cy="40731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defPPr>
            <a:lvl1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1pPr>
            <a:lvl2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2pPr>
            <a:lvl3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3pPr>
            <a:lvl4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4pPr>
            <a:lvl5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5pPr>
            <a:lvl6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6pPr>
            <a:lvl7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7pPr>
            <a:lvl8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8pPr>
            <a:lvl9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4209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対象・条件・手順を入力します。</a:t>
            </a:r>
          </a:p>
        </p:txBody>
      </p:sp>
      <p:sp>
        <p:nvSpPr>
          <p:cNvPr id="13" name="色面-13">
            <a:extLst xmlns:a="http://schemas.openxmlformats.org/drawingml/2006/main">
              <a:ext uri="{FF2B5EF4-FFF2-40B4-BE49-F238E27FC236}">
                <a16:creationId xmlns:a16="http://schemas.microsoft.com/office/drawing/2014/main" id="{8125B980-D8F1-408D-A317-A2969412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029" y="6237000"/>
            <a:ext cx="95973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85C"/>
          </a:solidFill>
          <a:ln xmlns:a="http://schemas.openxmlformats.org/drawingml/2006/main" w="0">
            <a:noFill/>
          </a:ln>
        </p:spPr>
      </p:sp>
      <p:sp>
        <p:nvSpPr>
          <p:cNvPr id="14" name="編集文字-結果">
            <a:extLst xmlns:a="http://schemas.openxmlformats.org/drawingml/2006/main">
              <a:ext uri="{FF2B5EF4-FFF2-40B4-BE49-F238E27FC236}">
                <a16:creationId xmlns:a16="http://schemas.microsoft.com/office/drawing/2014/main" id="{4BE5596D-2CF7-47CD-817A-40C62731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514" y="6338829"/>
            <a:ext cx="8986371" cy="1018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結果</a:t>
            </a:r>
          </a:p>
        </p:txBody>
      </p:sp>
      <p:sp>
        <p:nvSpPr>
          <p:cNvPr id="15" name="編集文字-研究結果を入力します。&#10;&#10;図表や写真を差し替えま">
            <a:extLst xmlns:a="http://schemas.openxmlformats.org/drawingml/2006/main">
              <a:ext uri="{FF2B5EF4-FFF2-40B4-BE49-F238E27FC236}">
                <a16:creationId xmlns:a16="http://schemas.microsoft.com/office/drawing/2014/main" id="{9299A94F-E5F0-43A2-A920-7831E50C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2943" y="8095371"/>
            <a:ext cx="9495514" cy="4582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defPPr>
            <a:lvl1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1pPr>
            <a:lvl2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2pPr>
            <a:lvl3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3pPr>
            <a:lvl4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4pPr>
            <a:lvl5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5pPr>
            <a:lvl6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6pPr>
            <a:lvl7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7pPr>
            <a:lvl8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8pPr>
            <a:lvl9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4209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研究結果を入力します。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4209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図表や写真を差し替えます。</a:t>
            </a:r>
          </a:p>
        </p:txBody>
      </p:sp>
      <p:sp>
        <p:nvSpPr>
          <p:cNvPr id="16" name="色面-16">
            <a:extLst xmlns:a="http://schemas.openxmlformats.org/drawingml/2006/main">
              <a:ext uri="{FF2B5EF4-FFF2-40B4-BE49-F238E27FC236}">
                <a16:creationId xmlns:a16="http://schemas.microsoft.com/office/drawing/2014/main" id="{1E881144-D351-424E-A51E-7503A367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029" y="13237714"/>
            <a:ext cx="9597343" cy="62879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17" name="編集文字-図・表・写真">
            <a:extLst xmlns:a="http://schemas.openxmlformats.org/drawingml/2006/main">
              <a:ext uri="{FF2B5EF4-FFF2-40B4-BE49-F238E27FC236}">
                <a16:creationId xmlns:a16="http://schemas.microsoft.com/office/drawing/2014/main" id="{0668E307-0339-4B04-9755-A38DE03C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514" y="15770700"/>
            <a:ext cx="8986371" cy="12219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5212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図・表・写真</a:t>
            </a:r>
          </a:p>
        </p:txBody>
      </p:sp>
      <p:sp>
        <p:nvSpPr>
          <p:cNvPr id="18" name="色面-18">
            <a:extLst xmlns:a="http://schemas.openxmlformats.org/drawingml/2006/main">
              <a:ext uri="{FF2B5EF4-FFF2-40B4-BE49-F238E27FC236}">
                <a16:creationId xmlns:a16="http://schemas.microsoft.com/office/drawing/2014/main" id="{4639185D-703B-4308-91B5-777B0B0A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029" y="20442086"/>
            <a:ext cx="95973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85C"/>
          </a:solidFill>
          <a:ln xmlns:a="http://schemas.openxmlformats.org/drawingml/2006/main" w="0">
            <a:noFill/>
          </a:ln>
        </p:spPr>
      </p:sp>
      <p:sp>
        <p:nvSpPr>
          <p:cNvPr id="19" name="編集文字-考察・結論">
            <a:extLst xmlns:a="http://schemas.openxmlformats.org/drawingml/2006/main">
              <a:ext uri="{FF2B5EF4-FFF2-40B4-BE49-F238E27FC236}">
                <a16:creationId xmlns:a16="http://schemas.microsoft.com/office/drawing/2014/main" id="{A8103676-1CC9-4783-ADF8-452E5255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514" y="20569371"/>
            <a:ext cx="8986371" cy="9928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考察・結論</a:t>
            </a:r>
          </a:p>
        </p:txBody>
      </p:sp>
      <p:sp>
        <p:nvSpPr>
          <p:cNvPr id="20" name="編集文字-結果から分かったことを入力します。">
            <a:extLst xmlns:a="http://schemas.openxmlformats.org/drawingml/2006/main">
              <a:ext uri="{FF2B5EF4-FFF2-40B4-BE49-F238E27FC236}">
                <a16:creationId xmlns:a16="http://schemas.microsoft.com/office/drawing/2014/main" id="{91A1D310-12AF-4D79-9CB8-10813263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2943" y="22300457"/>
            <a:ext cx="9495514" cy="40731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defPPr>
            <a:lvl1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1pPr>
            <a:lvl2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2pPr>
            <a:lvl3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3pPr>
            <a:lvl4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4pPr>
            <a:lvl5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5pPr>
            <a:lvl6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6pPr>
            <a:lvl7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7pPr>
            <a:lvl8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8pPr>
            <a:lvl9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209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4209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結果から分かったことを入力します。</a:t>
            </a:r>
          </a:p>
        </p:txBody>
      </p:sp>
      <p:sp>
        <p:nvSpPr>
          <p:cNvPr id="21" name="編集文字-参考文献・謝辞・利益相反・連絡先を入力">
            <a:extLst xmlns:a="http://schemas.openxmlformats.org/drawingml/2006/main">
              <a:ext uri="{FF2B5EF4-FFF2-40B4-BE49-F238E27FC236}">
                <a16:creationId xmlns:a16="http://schemas.microsoft.com/office/drawing/2014/main" id="{EB28C8CA-9A3E-4467-8478-523942067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27806657"/>
            <a:ext cx="19754743" cy="147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defPPr>
            <a:lvl1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1pPr>
            <a:lvl2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2pPr>
            <a:lvl3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3pPr>
            <a:lvl4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4pPr>
            <a:lvl5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5pPr>
            <a:lvl6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6pPr>
            <a:lvl7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7pPr>
            <a:lvl8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8pPr>
            <a:lvl9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08" b="0">
                <a:solidFill>
                  <a:srgbClr val="24685C"/>
                </a:solidFill>
                <a:latin typeface="Meiryo"/>
                <a:ea typeface="Meiryo"/>
                <a:cs typeface="Meiryo"/>
              </a:defRPr>
            </a:pPr>
            <a:r>
              <a:rPr sz="3608" b="0">
                <a:solidFill>
                  <a:srgbClr val="24685C"/>
                </a:solidFill>
                <a:latin typeface="Meiryo"/>
                <a:ea typeface="Meiryo"/>
                <a:cs typeface="Meiryo"/>
              </a:rPr>
              <a:t>参考文献・謝辞・利益相反・連絡先を入力</a:t>
            </a:r>
          </a:p>
        </p:txBody>
      </p:sp>
    </p:spTree>
    <p:extLst>
      <p:ext uri="{BB962C8B-B14F-4D97-AF65-F5344CB8AC3E}">
        <p14:creationId xmlns:p14="http://schemas.microsoft.com/office/powerpoint/2010/main" val="12604387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2026-11-02T15:10:26.6700000Z</dcterms:created>
  <dcterms:modified xsi:type="dcterms:W3CDTF">2026-11-02T15:10:26.6700000Z</dcterms:modified>
</coreProperties>
</file>