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3deab0fcdb4eb6" /><Relationship Type="http://schemas.openxmlformats.org/officeDocument/2006/relationships/extended-properties" Target="/docProps/app.xml" Id="Rea21e0461af6449b" /><Relationship Type="http://schemas.openxmlformats.org/officeDocument/2006/relationships/officeDocument" Target="/ppt/presentation.xml" Id="R84cf3bc3910446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3bad917d4884f6f"/>
  </p:sldMasterIdLst>
  <p:notesMasterIdLst>
    <p:notesMasterId xmlns:r="http://schemas.openxmlformats.org/officeDocument/2006/relationships" r:id="Rc9013348f22847d5"/>
  </p:notesMasterIdLst>
  <p:sldIdLst>
    <p:sldId xmlns:r="http://schemas.openxmlformats.org/officeDocument/2006/relationships" id="256" r:id="Rdc8bfe2a97f04ade"/>
  </p:sldIdLst>
  <p:sldSz cx="21384000" cy="30276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e745fa4a4248db" /><Relationship Type="http://schemas.openxmlformats.org/officeDocument/2006/relationships/slideMaster" Target="/ppt/slideMasters/slideMaster1.xml" Id="R63bad917d4884f6f" /><Relationship Type="http://schemas.openxmlformats.org/officeDocument/2006/relationships/notesMaster" Target="/ppt/notesMasters/notesMaster1.xml" Id="Rc9013348f22847d5" /><Relationship Type="http://schemas.openxmlformats.org/officeDocument/2006/relationships/presProps" Target="/ppt/presProps.xml" Id="R98e035fc2ca0441d" /><Relationship Type="http://schemas.openxmlformats.org/officeDocument/2006/relationships/tableStyles" Target="/ppt/tableStyles.xml" Id="R2593cd4ea97c486f" /><Relationship Type="http://schemas.openxmlformats.org/officeDocument/2006/relationships/slide" Target="/ppt/slides/slide1.xml" Id="Rdc8bfe2a97f04a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62aef64b8745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56caaeeda1469e" /><Relationship Type="http://schemas.openxmlformats.org/officeDocument/2006/relationships/notesMaster" Target="/ppt/notesMasters/notesMaster1.xml" Id="R56a5216fd32846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ABポスター無料テンプレート。A1縦・仕上がり実寸 594×841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ac7488ea514e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47eb06b18a445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208378209340b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4e583826c3440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3b7901cd344da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cd262f5fc646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6E292E-0A26-4FCF-9B28-5B79D3314A2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138400" y="11437600"/>
            <a:ext cx="17107200" cy="437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41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84F3419-DFD7-4A78-9A7F-1F96AD61FFD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207600" y="16651800"/>
            <a:ext cx="14968800" cy="33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9AFAC5D-827F-4608-A5E6-2E964B3185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138400" y="12615000"/>
            <a:ext cx="17107200" cy="504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367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F915B4-8FD6-42EE-BBD7-F9A0E08106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02850" y="2354800"/>
            <a:ext cx="18978300" cy="37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6EB9772-B859-455C-BFF5-52904FB0A8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02850" y="8410000"/>
            <a:ext cx="189783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33A8AD6-F9AB-4C10-BAD6-BD38082971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02850" y="2354800"/>
            <a:ext cx="18978300" cy="37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5B0CD6-46A2-4758-81E4-5E0D9D5368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02850" y="8410000"/>
            <a:ext cx="88209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31019A7-19BA-4BC0-9E44-F8B4EF3CED0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1360250" y="8410000"/>
            <a:ext cx="88209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68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8B9001-1740-41B6-AC4D-B62E431D1E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02850" y="2354800"/>
            <a:ext cx="18978300" cy="3700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78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6FB4B40-67D0-459A-BBAF-DFE85002A73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02850" y="8410000"/>
            <a:ext cx="8820900" cy="18838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400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35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70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2004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5393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30739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6085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1431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677750" indent="-400950" algn="l">
              <a:lnSpc>
                <a:spcPct val="110000"/>
              </a:lnSpc>
              <a:spcBef>
                <a:spcPts val="0"/>
              </a:spcBef>
              <a:spcAft>
                <a:spcPts val="2105"/>
              </a:spcAft>
              <a:buChar char="•"/>
              <a:defRPr sz="394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efa62c9d824fe7" /><Relationship Type="http://schemas.openxmlformats.org/officeDocument/2006/relationships/slideLayout" Target="/ppt/slideLayouts/slideLayout1.xml" Id="Rfe515748c2184c40" /><Relationship Type="http://schemas.openxmlformats.org/officeDocument/2006/relationships/slideLayout" Target="/ppt/slideLayouts/slideLayout2.xml" Id="R0470c97e0cec4fb5" /><Relationship Type="http://schemas.openxmlformats.org/officeDocument/2006/relationships/slideLayout" Target="/ppt/slideLayouts/slideLayout3.xml" Id="R2c90f0b4cbed4147" /><Relationship Type="http://schemas.openxmlformats.org/officeDocument/2006/relationships/slideLayout" Target="/ppt/slideLayouts/slideLayout4.xml" Id="R5364488e68224a31" /><Relationship Type="http://schemas.openxmlformats.org/officeDocument/2006/relationships/slideLayout" Target="/ppt/slideLayouts/slideLayout5.xml" Id="R14c0ab8b8ba94493" /><Relationship Type="http://schemas.openxmlformats.org/officeDocument/2006/relationships/slideLayout" Target="/ppt/slideLayouts/slideLayout6.xml" Id="R7a6dfb1eaa8147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515748c2184c40"/>
    <p:sldLayoutId xmlns:r="http://schemas.openxmlformats.org/officeDocument/2006/relationships" id="2147483650" r:id="R0470c97e0cec4fb5"/>
    <p:sldLayoutId xmlns:r="http://schemas.openxmlformats.org/officeDocument/2006/relationships" id="2147483651" r:id="R2c90f0b4cbed4147"/>
    <p:sldLayoutId xmlns:r="http://schemas.openxmlformats.org/officeDocument/2006/relationships" id="2147483652" r:id="R5364488e68224a31"/>
    <p:sldLayoutId xmlns:r="http://schemas.openxmlformats.org/officeDocument/2006/relationships" id="2147483653" r:id="R14c0ab8b8ba94493"/>
    <p:sldLayoutId xmlns:r="http://schemas.openxmlformats.org/officeDocument/2006/relationships" id="2147483654" r:id="R7a6dfb1eaa8147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81e67d47f14063" /><Relationship Type="http://schemas.openxmlformats.org/officeDocument/2006/relationships/notesSlide" Target="/ppt/notesSlides/notesSlide1.xml" Id="Rb884a7e3a9674b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色面-1">
            <a:extLst xmlns:a="http://schemas.openxmlformats.org/drawingml/2006/main">
              <a:ext uri="{FF2B5EF4-FFF2-40B4-BE49-F238E27FC236}">
                <a16:creationId xmlns:a16="http://schemas.microsoft.com/office/drawing/2014/main" id="{31F28C5C-FC79-4C5B-BA1B-26F071A7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1384000" cy="529508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2" name="編集文字-研究タイトルを入力">
            <a:extLst xmlns:a="http://schemas.openxmlformats.org/drawingml/2006/main">
              <a:ext uri="{FF2B5EF4-FFF2-40B4-BE49-F238E27FC236}">
                <a16:creationId xmlns:a16="http://schemas.microsoft.com/office/drawing/2014/main" id="{4F1EECEA-72C2-4073-B241-1EAC00BD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712800"/>
            <a:ext cx="19652914" cy="2443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922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922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研究タイトルを入力</a:t>
            </a:r>
          </a:p>
        </p:txBody>
      </p:sp>
      <p:sp>
        <p:nvSpPr>
          <p:cNvPr id="3" name="編集文字-著者名・共同研究者名を入力">
            <a:extLst xmlns:a="http://schemas.openxmlformats.org/drawingml/2006/main">
              <a:ext uri="{FF2B5EF4-FFF2-40B4-BE49-F238E27FC236}">
                <a16:creationId xmlns:a16="http://schemas.microsoft.com/office/drawing/2014/main" id="{D76A8C70-1B39-4EC1-9924-2CA9B46B5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3360343"/>
            <a:ext cx="19652914" cy="8146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441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4410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著者名・共同研究者名を入力</a:t>
            </a:r>
          </a:p>
        </p:txBody>
      </p:sp>
      <p:sp>
        <p:nvSpPr>
          <p:cNvPr id="4" name="編集文字-所属機関・学部・研究室を入力">
            <a:extLst xmlns:a="http://schemas.openxmlformats.org/drawingml/2006/main">
              <a:ext uri="{FF2B5EF4-FFF2-40B4-BE49-F238E27FC236}">
                <a16:creationId xmlns:a16="http://schemas.microsoft.com/office/drawing/2014/main" id="{E55F913B-257B-4C5F-9D65-530ABF913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4327714"/>
            <a:ext cx="19652914" cy="661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08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3608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所属機関・学部・研究室を入力</a:t>
            </a:r>
          </a:p>
        </p:txBody>
      </p:sp>
      <p:sp>
        <p:nvSpPr>
          <p:cNvPr id="5" name="色面-5">
            <a:extLst xmlns:a="http://schemas.openxmlformats.org/drawingml/2006/main">
              <a:ext uri="{FF2B5EF4-FFF2-40B4-BE49-F238E27FC236}">
                <a16:creationId xmlns:a16="http://schemas.microsoft.com/office/drawing/2014/main" id="{E2993DD1-F4C1-4505-B267-B1C4FC71B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6237000"/>
            <a:ext cx="62115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6" name="編集文字-背景・目的">
            <a:extLst xmlns:a="http://schemas.openxmlformats.org/drawingml/2006/main">
              <a:ext uri="{FF2B5EF4-FFF2-40B4-BE49-F238E27FC236}">
                <a16:creationId xmlns:a16="http://schemas.microsoft.com/office/drawing/2014/main" id="{EFA50EAF-3544-469B-97EA-30E83E47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14" y="6338829"/>
            <a:ext cx="5600571" cy="1018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背景・目的</a:t>
            </a:r>
          </a:p>
        </p:txBody>
      </p:sp>
      <p:sp>
        <p:nvSpPr>
          <p:cNvPr id="7" name="編集文字-研究の背景と目的を&#10;入力します。&#10;&#10;先行研究・課">
            <a:extLst xmlns:a="http://schemas.openxmlformats.org/drawingml/2006/main">
              <a:ext uri="{FF2B5EF4-FFF2-40B4-BE49-F238E27FC236}">
                <a16:creationId xmlns:a16="http://schemas.microsoft.com/office/drawing/2014/main" id="{49C3FA20-DF04-42AB-B491-9732065B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8095371"/>
            <a:ext cx="6109714" cy="4582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研究の背景と目的を</a:t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入力します。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先行研究・課題を</a:t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まとめます。</a:t>
            </a:r>
          </a:p>
        </p:txBody>
      </p:sp>
      <p:sp>
        <p:nvSpPr>
          <p:cNvPr id="8" name="色面-8">
            <a:extLst xmlns:a="http://schemas.openxmlformats.org/drawingml/2006/main">
              <a:ext uri="{FF2B5EF4-FFF2-40B4-BE49-F238E27FC236}">
                <a16:creationId xmlns:a16="http://schemas.microsoft.com/office/drawing/2014/main" id="{8B5FF6C6-09F7-4B78-A6F9-A98AD07A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13237714"/>
            <a:ext cx="6211543" cy="62879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9" name="編集文字-図・表・写真">
            <a:extLst xmlns:a="http://schemas.openxmlformats.org/drawingml/2006/main">
              <a:ext uri="{FF2B5EF4-FFF2-40B4-BE49-F238E27FC236}">
                <a16:creationId xmlns:a16="http://schemas.microsoft.com/office/drawing/2014/main" id="{34609CD5-218C-4697-BB43-5ECBA0DA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14" y="15770700"/>
            <a:ext cx="5600571" cy="12219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5212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図・表・写真</a:t>
            </a:r>
          </a:p>
        </p:txBody>
      </p:sp>
      <p:sp>
        <p:nvSpPr>
          <p:cNvPr id="10" name="色面-10">
            <a:extLst xmlns:a="http://schemas.openxmlformats.org/drawingml/2006/main">
              <a:ext uri="{FF2B5EF4-FFF2-40B4-BE49-F238E27FC236}">
                <a16:creationId xmlns:a16="http://schemas.microsoft.com/office/drawing/2014/main" id="{4B4367AD-F8F1-4DE6-BC9B-C785AB88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20442086"/>
            <a:ext cx="62115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11" name="編集文字-方法">
            <a:extLst xmlns:a="http://schemas.openxmlformats.org/drawingml/2006/main">
              <a:ext uri="{FF2B5EF4-FFF2-40B4-BE49-F238E27FC236}">
                <a16:creationId xmlns:a16="http://schemas.microsoft.com/office/drawing/2014/main" id="{648B455B-FC30-4A43-9546-A11332F3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14" y="20569371"/>
            <a:ext cx="5600571" cy="9928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方法</a:t>
            </a:r>
          </a:p>
        </p:txBody>
      </p:sp>
      <p:sp>
        <p:nvSpPr>
          <p:cNvPr id="12" name="編集文字-対象・条件・手順を&#10;入力します。">
            <a:extLst xmlns:a="http://schemas.openxmlformats.org/drawingml/2006/main">
              <a:ext uri="{FF2B5EF4-FFF2-40B4-BE49-F238E27FC236}">
                <a16:creationId xmlns:a16="http://schemas.microsoft.com/office/drawing/2014/main" id="{69063801-CFFD-47EB-9A4F-29EDF9B8B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43" y="22300457"/>
            <a:ext cx="6109714" cy="40731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対象・条件・手順を</a:t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入力します。</a:t>
            </a:r>
          </a:p>
        </p:txBody>
      </p:sp>
      <p:sp>
        <p:nvSpPr>
          <p:cNvPr id="13" name="色面-13">
            <a:extLst xmlns:a="http://schemas.openxmlformats.org/drawingml/2006/main">
              <a:ext uri="{FF2B5EF4-FFF2-40B4-BE49-F238E27FC236}">
                <a16:creationId xmlns:a16="http://schemas.microsoft.com/office/drawing/2014/main" id="{179C8BA6-C894-4BE8-BCD2-BEB26F52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6229" y="6237000"/>
            <a:ext cx="62115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14" name="編集文字-結果">
            <a:extLst xmlns:a="http://schemas.openxmlformats.org/drawingml/2006/main">
              <a:ext uri="{FF2B5EF4-FFF2-40B4-BE49-F238E27FC236}">
                <a16:creationId xmlns:a16="http://schemas.microsoft.com/office/drawing/2014/main" id="{C9D57C98-C1FF-4C2C-8088-3C2CF548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714" y="6338829"/>
            <a:ext cx="5600571" cy="1018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結果</a:t>
            </a:r>
          </a:p>
        </p:txBody>
      </p:sp>
      <p:sp>
        <p:nvSpPr>
          <p:cNvPr id="15" name="編集文字-研究結果を入力します。&#10;&#10;数値・図・表を差し替え">
            <a:extLst xmlns:a="http://schemas.openxmlformats.org/drawingml/2006/main">
              <a:ext uri="{FF2B5EF4-FFF2-40B4-BE49-F238E27FC236}">
                <a16:creationId xmlns:a16="http://schemas.microsoft.com/office/drawing/2014/main" id="{C3BDEED1-70DC-4792-8FDF-5967CB02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7143" y="8095371"/>
            <a:ext cx="6109714" cy="4582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研究結果を入力します。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数値・図・表を差し替えます。</a:t>
            </a:r>
          </a:p>
        </p:txBody>
      </p:sp>
      <p:sp>
        <p:nvSpPr>
          <p:cNvPr id="16" name="色面-16">
            <a:extLst xmlns:a="http://schemas.openxmlformats.org/drawingml/2006/main">
              <a:ext uri="{FF2B5EF4-FFF2-40B4-BE49-F238E27FC236}">
                <a16:creationId xmlns:a16="http://schemas.microsoft.com/office/drawing/2014/main" id="{EF0169FE-4761-429A-9509-0FE2BDF28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6229" y="13237714"/>
            <a:ext cx="6211543" cy="62879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17" name="編集文字-図・表・写真">
            <a:extLst xmlns:a="http://schemas.openxmlformats.org/drawingml/2006/main">
              <a:ext uri="{FF2B5EF4-FFF2-40B4-BE49-F238E27FC236}">
                <a16:creationId xmlns:a16="http://schemas.microsoft.com/office/drawing/2014/main" id="{234B32C5-2CDC-4817-B886-53A63F43B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714" y="15770700"/>
            <a:ext cx="5600571" cy="12219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5212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図・表・写真</a:t>
            </a:r>
          </a:p>
        </p:txBody>
      </p:sp>
      <p:sp>
        <p:nvSpPr>
          <p:cNvPr id="18" name="色面-18">
            <a:extLst xmlns:a="http://schemas.openxmlformats.org/drawingml/2006/main">
              <a:ext uri="{FF2B5EF4-FFF2-40B4-BE49-F238E27FC236}">
                <a16:creationId xmlns:a16="http://schemas.microsoft.com/office/drawing/2014/main" id="{7343FEAE-2CC8-4526-A8AD-9EB70491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6229" y="20442086"/>
            <a:ext cx="62115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19" name="編集文字-結果の補足">
            <a:extLst xmlns:a="http://schemas.openxmlformats.org/drawingml/2006/main">
              <a:ext uri="{FF2B5EF4-FFF2-40B4-BE49-F238E27FC236}">
                <a16:creationId xmlns:a16="http://schemas.microsoft.com/office/drawing/2014/main" id="{FAAC2760-0108-43BA-8173-1626C504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714" y="20569371"/>
            <a:ext cx="5600571" cy="9928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結果の補足</a:t>
            </a:r>
          </a:p>
        </p:txBody>
      </p:sp>
      <p:sp>
        <p:nvSpPr>
          <p:cNvPr id="20" name="編集文字-図表の説明を入力します。">
            <a:extLst xmlns:a="http://schemas.openxmlformats.org/drawingml/2006/main">
              <a:ext uri="{FF2B5EF4-FFF2-40B4-BE49-F238E27FC236}">
                <a16:creationId xmlns:a16="http://schemas.microsoft.com/office/drawing/2014/main" id="{DB833194-7A86-419B-AB39-55A2B21A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7143" y="22300457"/>
            <a:ext cx="6109714" cy="40731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図表の説明を入力します。</a:t>
            </a:r>
          </a:p>
        </p:txBody>
      </p:sp>
      <p:sp>
        <p:nvSpPr>
          <p:cNvPr id="21" name="色面-21">
            <a:extLst xmlns:a="http://schemas.openxmlformats.org/drawingml/2006/main">
              <a:ext uri="{FF2B5EF4-FFF2-40B4-BE49-F238E27FC236}">
                <a16:creationId xmlns:a16="http://schemas.microsoft.com/office/drawing/2014/main" id="{B38AF263-62B4-456A-80E6-86D4245D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7829" y="6237000"/>
            <a:ext cx="62115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22" name="編集文字-考察">
            <a:extLst xmlns:a="http://schemas.openxmlformats.org/drawingml/2006/main">
              <a:ext uri="{FF2B5EF4-FFF2-40B4-BE49-F238E27FC236}">
                <a16:creationId xmlns:a16="http://schemas.microsoft.com/office/drawing/2014/main" id="{6F96DC96-1995-42DB-B8F9-8DC5EF37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3314" y="6338829"/>
            <a:ext cx="5600571" cy="1018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考察</a:t>
            </a:r>
          </a:p>
        </p:txBody>
      </p:sp>
      <p:sp>
        <p:nvSpPr>
          <p:cNvPr id="23" name="編集文字-結果から分かったことを&#10;入力します。">
            <a:extLst xmlns:a="http://schemas.openxmlformats.org/drawingml/2006/main">
              <a:ext uri="{FF2B5EF4-FFF2-40B4-BE49-F238E27FC236}">
                <a16:creationId xmlns:a16="http://schemas.microsoft.com/office/drawing/2014/main" id="{4F9E1318-1046-4C5E-BCEF-74FC48E9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8743" y="8095371"/>
            <a:ext cx="6109714" cy="45822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結果から分かったことを</a:t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入力します。</a:t>
            </a:r>
          </a:p>
        </p:txBody>
      </p:sp>
      <p:sp>
        <p:nvSpPr>
          <p:cNvPr id="24" name="色面-24">
            <a:extLst xmlns:a="http://schemas.openxmlformats.org/drawingml/2006/main">
              <a:ext uri="{FF2B5EF4-FFF2-40B4-BE49-F238E27FC236}">
                <a16:creationId xmlns:a16="http://schemas.microsoft.com/office/drawing/2014/main" id="{3066EC64-CD0D-4F2F-9988-07086C262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7829" y="13237714"/>
            <a:ext cx="6211543" cy="62879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25" name="編集文字-図・表・写真">
            <a:extLst xmlns:a="http://schemas.openxmlformats.org/drawingml/2006/main">
              <a:ext uri="{FF2B5EF4-FFF2-40B4-BE49-F238E27FC236}">
                <a16:creationId xmlns:a16="http://schemas.microsoft.com/office/drawing/2014/main" id="{B642D92E-27D1-4790-87F4-C39145F7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3314" y="15770700"/>
            <a:ext cx="5600571" cy="12219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212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5212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図・表・写真</a:t>
            </a:r>
          </a:p>
        </p:txBody>
      </p:sp>
      <p:sp>
        <p:nvSpPr>
          <p:cNvPr id="26" name="色面-26">
            <a:extLst xmlns:a="http://schemas.openxmlformats.org/drawingml/2006/main">
              <a:ext uri="{FF2B5EF4-FFF2-40B4-BE49-F238E27FC236}">
                <a16:creationId xmlns:a16="http://schemas.microsoft.com/office/drawing/2014/main" id="{1AA40629-AA5C-49F2-8607-0F9E04C3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57829" y="20442086"/>
            <a:ext cx="6211543" cy="1247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864"/>
          </a:solidFill>
          <a:ln xmlns:a="http://schemas.openxmlformats.org/drawingml/2006/main" w="0">
            <a:noFill/>
          </a:ln>
        </p:spPr>
      </p:sp>
      <p:sp>
        <p:nvSpPr>
          <p:cNvPr id="27" name="編集文字-結論">
            <a:extLst xmlns:a="http://schemas.openxmlformats.org/drawingml/2006/main">
              <a:ext uri="{FF2B5EF4-FFF2-40B4-BE49-F238E27FC236}">
                <a16:creationId xmlns:a16="http://schemas.microsoft.com/office/drawing/2014/main" id="{72A1EBED-84AA-4020-B824-9580DA06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3314" y="20569371"/>
            <a:ext cx="5600571" cy="9928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defPPr>
            <a:lvl1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1pPr>
            <a:lvl2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2pPr>
            <a:lvl3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3pPr>
            <a:lvl4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4pPr>
            <a:lvl5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5pPr>
            <a:lvl6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6pPr>
            <a:lvl7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7pPr>
            <a:lvl8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8pPr>
            <a:lvl9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5011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5011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結論</a:t>
            </a:r>
          </a:p>
        </p:txBody>
      </p:sp>
      <p:sp>
        <p:nvSpPr>
          <p:cNvPr id="28" name="編集文字-結論と今後の課題を&#10;入力します。">
            <a:extLst xmlns:a="http://schemas.openxmlformats.org/drawingml/2006/main">
              <a:ext uri="{FF2B5EF4-FFF2-40B4-BE49-F238E27FC236}">
                <a16:creationId xmlns:a16="http://schemas.microsoft.com/office/drawing/2014/main" id="{C1C77C5B-9694-42D9-8A80-C84BA139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8743" y="22300457"/>
            <a:ext cx="6109714" cy="40731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結論と今後の課題を</a:t>
            </a:r>
          </a:p>
          <a:p xmlns:a="http://schemas.openxmlformats.org/drawingml/2006/main">
            <a:pPr algn="l">
              <a:defRPr sz="34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4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入力します。</a:t>
            </a:r>
          </a:p>
        </p:txBody>
      </p:sp>
      <p:sp>
        <p:nvSpPr>
          <p:cNvPr id="29" name="編集文字-参考文献・謝辞・利益相反・連絡先を入力">
            <a:extLst xmlns:a="http://schemas.openxmlformats.org/drawingml/2006/main">
              <a:ext uri="{FF2B5EF4-FFF2-40B4-BE49-F238E27FC236}">
                <a16:creationId xmlns:a16="http://schemas.microsoft.com/office/drawing/2014/main" id="{A6E36C86-546C-4C36-B4FA-3E1FA7E5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629" y="27806657"/>
            <a:ext cx="19754743" cy="14765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defPPr>
            <a:lvl1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1pPr>
            <a:lvl2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2pPr>
            <a:lvl3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3pPr>
            <a:lvl4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4pPr>
            <a:lvl5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5pPr>
            <a:lvl6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6pPr>
            <a:lvl7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7pPr>
            <a:lvl8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8pPr>
            <a:lvl9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l">
              <a:defRPr sz="3608" b="0">
                <a:solidFill>
                  <a:srgbClr val="1B4864"/>
                </a:solidFill>
                <a:latin typeface="Meiryo"/>
                <a:ea typeface="Meiryo"/>
                <a:cs typeface="Meiryo"/>
              </a:defRPr>
            </a:pPr>
            <a:r>
              <a:rPr sz="3608" b="0">
                <a:solidFill>
                  <a:srgbClr val="1B4864"/>
                </a:solidFill>
                <a:latin typeface="Meiryo"/>
                <a:ea typeface="Meiryo"/>
                <a:cs typeface="Meiryo"/>
              </a:rPr>
              <a:t>参考文献・謝辞・利益相反・連絡先を入力</a:t>
            </a:r>
          </a:p>
        </p:txBody>
      </p:sp>
    </p:spTree>
    <p:extLst>
      <p:ext uri="{BB962C8B-B14F-4D97-AF65-F5344CB8AC3E}">
        <p14:creationId xmlns:p14="http://schemas.microsoft.com/office/powerpoint/2010/main" val="3990430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2026-11-02T15:14:49.5220000Z</dcterms:created>
  <dcterms:modified xsi:type="dcterms:W3CDTF">2026-11-02T15:14:49.5220000Z</dcterms:modified>
</coreProperties>
</file>