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3363dc992604886" /><Relationship Type="http://schemas.openxmlformats.org/officeDocument/2006/relationships/extended-properties" Target="/docProps/app.xml" Id="R79d36fe607e84699" /><Relationship Type="http://schemas.openxmlformats.org/officeDocument/2006/relationships/officeDocument" Target="/ppt/presentation.xml" Id="R175eb74ba9dc483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e72ab9e54184317"/>
  </p:sldMasterIdLst>
  <p:notesMasterIdLst>
    <p:notesMasterId xmlns:r="http://schemas.openxmlformats.org/officeDocument/2006/relationships" r:id="Rb223c848b7c9419c"/>
  </p:notesMasterIdLst>
  <p:sldIdLst>
    <p:sldId xmlns:r="http://schemas.openxmlformats.org/officeDocument/2006/relationships" id="256" r:id="R52122df7882845f7"/>
  </p:sldIdLst>
  <p:sldSz cx="15120000" cy="21384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5b41fe2c26e41fb" /><Relationship Type="http://schemas.openxmlformats.org/officeDocument/2006/relationships/slideMaster" Target="/ppt/slideMasters/slideMaster1.xml" Id="Rde72ab9e54184317" /><Relationship Type="http://schemas.openxmlformats.org/officeDocument/2006/relationships/notesMaster" Target="/ppt/notesMasters/notesMaster1.xml" Id="Rb223c848b7c9419c" /><Relationship Type="http://schemas.openxmlformats.org/officeDocument/2006/relationships/presProps" Target="/ppt/presProps.xml" Id="Rf31e758db669474e" /><Relationship Type="http://schemas.openxmlformats.org/officeDocument/2006/relationships/tableStyles" Target="/ppt/tableStyles.xml" Id="Rc3239ccecaec4100" /><Relationship Type="http://schemas.openxmlformats.org/officeDocument/2006/relationships/slide" Target="/ppt/slides/slide1.xml" Id="R52122df7882845f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bdb3e35c70f4f9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b07365a4c1a46f4" /><Relationship Type="http://schemas.openxmlformats.org/officeDocument/2006/relationships/notesMaster" Target="/ppt/notesMasters/notesMaster1.xml" Id="R3fbb7e8fcc7b497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ABポスター無料テンプレート。A2縦・仕上がり実寸 420×594mm。全テキスト・図形は編集用です。見本文字と写真枠は差し替え、説明用文字を消してください。重要な文字等は仕上がり線から5mm以上内側。塗り足しは必須ではありません。新規作成時は幅・高さをそれぞれ合計2mm大きくすることを推奨します。トンボ不要。CanvaへはPPTXを読み込みます。PDFを作成後、寸法・改行・フォント・写真を確認してください。学会の掲示寸法は主催者の規定を確認してください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61c9ad4ca844e3b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55ebd970a554350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d8ce973a79e4161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7492fba649c4292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2f93a58240c45af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419d591de8a4bd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35A385B-933F-42A4-88A6-C31A541D08A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512000" y="8078400"/>
            <a:ext cx="12096000" cy="3088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595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95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95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95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95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95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95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95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95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95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2F1D8635-AC7D-4C94-976A-B6D5E1390956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2268000" y="11761200"/>
            <a:ext cx="10584000" cy="2376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65AAA087-0B6D-431B-8D04-E418CFB624E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512000" y="8910000"/>
            <a:ext cx="12096000" cy="356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5209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09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09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09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09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09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09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09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09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09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E11A0F4-7FD7-4DB3-9E9A-BA9E86976A2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0500" y="1663200"/>
            <a:ext cx="13419000" cy="2613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FEF3B949-C5C0-4929-B6D3-2156BC7A079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50500" y="5940000"/>
            <a:ext cx="13419000" cy="13305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79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3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79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61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79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039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79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417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79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795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79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173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79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551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79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929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79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307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79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BA59696E-84D2-41AE-B6CC-08F971C5B25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0500" y="1663200"/>
            <a:ext cx="13419000" cy="2613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25717509-D6BF-4281-A277-B81E817AA0D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50500" y="5940000"/>
            <a:ext cx="6237000" cy="13305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3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61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039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417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795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173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551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929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307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0BB590B9-D2C8-4C4C-ABB8-CA294720E483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8032500" y="5940000"/>
            <a:ext cx="6237000" cy="13305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3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61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039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417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795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173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551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929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307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D68654A1-18CD-455F-BBC1-B8E6F94DCF9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0500" y="1663200"/>
            <a:ext cx="13419000" cy="2613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2FBC2A9B-90A9-4D36-B9B4-3B77E5A9BDE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50500" y="5940000"/>
            <a:ext cx="6237000" cy="13305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79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3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79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61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79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039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79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417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79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795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79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173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79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551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79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929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79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307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79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9cd46c92dbf41ac" /><Relationship Type="http://schemas.openxmlformats.org/officeDocument/2006/relationships/slideLayout" Target="/ppt/slideLayouts/slideLayout1.xml" Id="Rb09bbd7647844e5f" /><Relationship Type="http://schemas.openxmlformats.org/officeDocument/2006/relationships/slideLayout" Target="/ppt/slideLayouts/slideLayout2.xml" Id="R27a537e75f4443fd" /><Relationship Type="http://schemas.openxmlformats.org/officeDocument/2006/relationships/slideLayout" Target="/ppt/slideLayouts/slideLayout3.xml" Id="R55b03411061447d6" /><Relationship Type="http://schemas.openxmlformats.org/officeDocument/2006/relationships/slideLayout" Target="/ppt/slideLayouts/slideLayout4.xml" Id="Rb3510d7f63f947e8" /><Relationship Type="http://schemas.openxmlformats.org/officeDocument/2006/relationships/slideLayout" Target="/ppt/slideLayouts/slideLayout5.xml" Id="Re94e380c155d4328" /><Relationship Type="http://schemas.openxmlformats.org/officeDocument/2006/relationships/slideLayout" Target="/ppt/slideLayouts/slideLayout6.xml" Id="Ra8def9c32af141f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09bbd7647844e5f"/>
    <p:sldLayoutId xmlns:r="http://schemas.openxmlformats.org/officeDocument/2006/relationships" id="2147483650" r:id="R27a537e75f4443fd"/>
    <p:sldLayoutId xmlns:r="http://schemas.openxmlformats.org/officeDocument/2006/relationships" id="2147483651" r:id="R55b03411061447d6"/>
    <p:sldLayoutId xmlns:r="http://schemas.openxmlformats.org/officeDocument/2006/relationships" id="2147483652" r:id="Rb3510d7f63f947e8"/>
    <p:sldLayoutId xmlns:r="http://schemas.openxmlformats.org/officeDocument/2006/relationships" id="2147483653" r:id="Re94e380c155d4328"/>
    <p:sldLayoutId xmlns:r="http://schemas.openxmlformats.org/officeDocument/2006/relationships" id="2147483654" r:id="Ra8def9c32af141f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7ecfccf296d42be" /><Relationship Type="http://schemas.openxmlformats.org/officeDocument/2006/relationships/notesSlide" Target="/ppt/notesSlides/notesSlide1.xml" Id="R9d820536ae7742d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色面-1">
            <a:extLst xmlns:a="http://schemas.openxmlformats.org/drawingml/2006/main">
              <a:ext uri="{FF2B5EF4-FFF2-40B4-BE49-F238E27FC236}">
                <a16:creationId xmlns:a16="http://schemas.microsoft.com/office/drawing/2014/main" id="{BC6F5A67-A073-4D38-9A1F-A137E3102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5120000" cy="9360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E9E5"/>
          </a:solidFill>
          <a:ln xmlns:a="http://schemas.openxmlformats.org/drawingml/2006/main" w="0">
            <a:noFill/>
          </a:ln>
        </p:spPr>
      </p:sp>
      <p:sp>
        <p:nvSpPr>
          <p:cNvPr id="2" name="編集文字-写真を入れる">
            <a:extLst xmlns:a="http://schemas.openxmlformats.org/drawingml/2006/main">
              <a:ext uri="{FF2B5EF4-FFF2-40B4-BE49-F238E27FC236}">
                <a16:creationId xmlns:a16="http://schemas.microsoft.com/office/drawing/2014/main" id="{0C9A678F-D55F-4167-A663-7694E908E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6000" y="4248000"/>
            <a:ext cx="14688000" cy="86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3685" b="0">
                <a:solidFill>
                  <a:srgbClr val="57645B"/>
                </a:solidFill>
                <a:latin typeface="Meiryo"/>
                <a:ea typeface="Meiryo"/>
                <a:cs typeface="Meiryo"/>
              </a:defRPr>
            </a:defPPr>
            <a:lvl1pPr algn="ctr">
              <a:defRPr sz="3685" b="0">
                <a:solidFill>
                  <a:srgbClr val="57645B"/>
                </a:solidFill>
                <a:latin typeface="Meiryo"/>
                <a:ea typeface="Meiryo"/>
                <a:cs typeface="Meiryo"/>
              </a:defRPr>
            </a:lvl1pPr>
            <a:lvl2pPr algn="ctr">
              <a:defRPr sz="3685" b="0">
                <a:solidFill>
                  <a:srgbClr val="57645B"/>
                </a:solidFill>
                <a:latin typeface="Meiryo"/>
                <a:ea typeface="Meiryo"/>
                <a:cs typeface="Meiryo"/>
              </a:defRPr>
            </a:lvl2pPr>
            <a:lvl3pPr algn="ctr">
              <a:defRPr sz="3685" b="0">
                <a:solidFill>
                  <a:srgbClr val="57645B"/>
                </a:solidFill>
                <a:latin typeface="Meiryo"/>
                <a:ea typeface="Meiryo"/>
                <a:cs typeface="Meiryo"/>
              </a:defRPr>
            </a:lvl3pPr>
            <a:lvl4pPr algn="ctr">
              <a:defRPr sz="3685" b="0">
                <a:solidFill>
                  <a:srgbClr val="57645B"/>
                </a:solidFill>
                <a:latin typeface="Meiryo"/>
                <a:ea typeface="Meiryo"/>
                <a:cs typeface="Meiryo"/>
              </a:defRPr>
            </a:lvl4pPr>
            <a:lvl5pPr algn="ctr">
              <a:defRPr sz="3685" b="0">
                <a:solidFill>
                  <a:srgbClr val="57645B"/>
                </a:solidFill>
                <a:latin typeface="Meiryo"/>
                <a:ea typeface="Meiryo"/>
                <a:cs typeface="Meiryo"/>
              </a:defRPr>
            </a:lvl5pPr>
            <a:lvl6pPr algn="ctr">
              <a:defRPr sz="3685" b="0">
                <a:solidFill>
                  <a:srgbClr val="57645B"/>
                </a:solidFill>
                <a:latin typeface="Meiryo"/>
                <a:ea typeface="Meiryo"/>
                <a:cs typeface="Meiryo"/>
              </a:defRPr>
            </a:lvl6pPr>
            <a:lvl7pPr algn="ctr">
              <a:defRPr sz="3685" b="0">
                <a:solidFill>
                  <a:srgbClr val="57645B"/>
                </a:solidFill>
                <a:latin typeface="Meiryo"/>
                <a:ea typeface="Meiryo"/>
                <a:cs typeface="Meiryo"/>
              </a:defRPr>
            </a:lvl7pPr>
            <a:lvl8pPr algn="ctr">
              <a:defRPr sz="3685" b="0">
                <a:solidFill>
                  <a:srgbClr val="57645B"/>
                </a:solidFill>
                <a:latin typeface="Meiryo"/>
                <a:ea typeface="Meiryo"/>
                <a:cs typeface="Meiryo"/>
              </a:defRPr>
            </a:lvl8pPr>
            <a:lvl9pPr algn="ctr">
              <a:defRPr sz="3685" b="0">
                <a:solidFill>
                  <a:srgbClr val="57645B"/>
                </a:solidFill>
                <a:latin typeface="Meiryo"/>
                <a:ea typeface="Meiryo"/>
                <a:cs typeface="Meiryo"/>
              </a:defRPr>
            </a:lvl9pPr>
          </a:lstStyle>
          <a:p xmlns:a="http://schemas.openxmlformats.org/drawingml/2006/main">
            <a:pPr algn="ctr">
              <a:defRPr sz="3685" b="0">
                <a:solidFill>
                  <a:srgbClr val="57645B"/>
                </a:solidFill>
                <a:latin typeface="Meiryo"/>
                <a:ea typeface="Meiryo"/>
                <a:cs typeface="Meiryo"/>
              </a:defRPr>
            </a:pPr>
            <a:r>
              <a:rPr sz="3685" b="0">
                <a:solidFill>
                  <a:srgbClr val="57645B"/>
                </a:solidFill>
                <a:latin typeface="Meiryo"/>
                <a:ea typeface="Meiryo"/>
                <a:cs typeface="Meiryo"/>
              </a:rPr>
              <a:t>写真を入れる</a:t>
            </a:r>
          </a:p>
        </p:txBody>
      </p:sp>
      <p:sp>
        <p:nvSpPr>
          <p:cNvPr id="3" name="色面-3">
            <a:extLst xmlns:a="http://schemas.openxmlformats.org/drawingml/2006/main">
              <a:ext uri="{FF2B5EF4-FFF2-40B4-BE49-F238E27FC236}">
                <a16:creationId xmlns:a16="http://schemas.microsoft.com/office/drawing/2014/main" id="{212C8ACC-D78C-4359-AC52-7016FFD7C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9360000"/>
            <a:ext cx="15120000" cy="252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73B7E"/>
          </a:solidFill>
          <a:ln xmlns:a="http://schemas.openxmlformats.org/drawingml/2006/main" w="0">
            <a:noFill/>
          </a:ln>
        </p:spPr>
      </p:sp>
      <p:sp>
        <p:nvSpPr>
          <p:cNvPr id="4" name="編集文字-展示会・講演会・催し物">
            <a:extLst xmlns:a="http://schemas.openxmlformats.org/drawingml/2006/main">
              <a:ext uri="{FF2B5EF4-FFF2-40B4-BE49-F238E27FC236}">
                <a16:creationId xmlns:a16="http://schemas.microsoft.com/office/drawing/2014/main" id="{92C3891C-473C-4146-B025-CEC4C150E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000" y="10314000"/>
            <a:ext cx="13392000" cy="846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3685" b="0">
                <a:solidFill>
                  <a:srgbClr val="573B7E"/>
                </a:solidFill>
                <a:latin typeface="Meiryo"/>
                <a:ea typeface="Meiryo"/>
                <a:cs typeface="Meiryo"/>
              </a:defRPr>
            </a:defPPr>
            <a:lvl1pPr algn="l">
              <a:defRPr sz="3685" b="0">
                <a:solidFill>
                  <a:srgbClr val="573B7E"/>
                </a:solidFill>
                <a:latin typeface="Meiryo"/>
                <a:ea typeface="Meiryo"/>
                <a:cs typeface="Meiryo"/>
              </a:defRPr>
            </a:lvl1pPr>
            <a:lvl2pPr algn="l">
              <a:defRPr sz="3685" b="0">
                <a:solidFill>
                  <a:srgbClr val="573B7E"/>
                </a:solidFill>
                <a:latin typeface="Meiryo"/>
                <a:ea typeface="Meiryo"/>
                <a:cs typeface="Meiryo"/>
              </a:defRPr>
            </a:lvl2pPr>
            <a:lvl3pPr algn="l">
              <a:defRPr sz="3685" b="0">
                <a:solidFill>
                  <a:srgbClr val="573B7E"/>
                </a:solidFill>
                <a:latin typeface="Meiryo"/>
                <a:ea typeface="Meiryo"/>
                <a:cs typeface="Meiryo"/>
              </a:defRPr>
            </a:lvl3pPr>
            <a:lvl4pPr algn="l">
              <a:defRPr sz="3685" b="0">
                <a:solidFill>
                  <a:srgbClr val="573B7E"/>
                </a:solidFill>
                <a:latin typeface="Meiryo"/>
                <a:ea typeface="Meiryo"/>
                <a:cs typeface="Meiryo"/>
              </a:defRPr>
            </a:lvl4pPr>
            <a:lvl5pPr algn="l">
              <a:defRPr sz="3685" b="0">
                <a:solidFill>
                  <a:srgbClr val="573B7E"/>
                </a:solidFill>
                <a:latin typeface="Meiryo"/>
                <a:ea typeface="Meiryo"/>
                <a:cs typeface="Meiryo"/>
              </a:defRPr>
            </a:lvl5pPr>
            <a:lvl6pPr algn="l">
              <a:defRPr sz="3685" b="0">
                <a:solidFill>
                  <a:srgbClr val="573B7E"/>
                </a:solidFill>
                <a:latin typeface="Meiryo"/>
                <a:ea typeface="Meiryo"/>
                <a:cs typeface="Meiryo"/>
              </a:defRPr>
            </a:lvl6pPr>
            <a:lvl7pPr algn="l">
              <a:defRPr sz="3685" b="0">
                <a:solidFill>
                  <a:srgbClr val="573B7E"/>
                </a:solidFill>
                <a:latin typeface="Meiryo"/>
                <a:ea typeface="Meiryo"/>
                <a:cs typeface="Meiryo"/>
              </a:defRPr>
            </a:lvl7pPr>
            <a:lvl8pPr algn="l">
              <a:defRPr sz="3685" b="0">
                <a:solidFill>
                  <a:srgbClr val="573B7E"/>
                </a:solidFill>
                <a:latin typeface="Meiryo"/>
                <a:ea typeface="Meiryo"/>
                <a:cs typeface="Meiryo"/>
              </a:defRPr>
            </a:lvl8pPr>
            <a:lvl9pPr algn="l">
              <a:defRPr sz="3685" b="0">
                <a:solidFill>
                  <a:srgbClr val="573B7E"/>
                </a:solidFill>
                <a:latin typeface="Meiryo"/>
                <a:ea typeface="Meiryo"/>
                <a:cs typeface="Meiryo"/>
              </a:defRPr>
            </a:lvl9pPr>
          </a:lstStyle>
          <a:p xmlns:a="http://schemas.openxmlformats.org/drawingml/2006/main">
            <a:pPr algn="l">
              <a:defRPr sz="3685" b="0">
                <a:solidFill>
                  <a:srgbClr val="573B7E"/>
                </a:solidFill>
                <a:latin typeface="Meiryo"/>
                <a:ea typeface="Meiryo"/>
                <a:cs typeface="Meiryo"/>
              </a:defRPr>
            </a:pPr>
            <a:r>
              <a:rPr sz="3685" b="0">
                <a:solidFill>
                  <a:srgbClr val="573B7E"/>
                </a:solidFill>
                <a:latin typeface="Meiryo"/>
                <a:ea typeface="Meiryo"/>
                <a:cs typeface="Meiryo"/>
              </a:rPr>
              <a:t>展示会・講演会・催し物</a:t>
            </a:r>
          </a:p>
        </p:txBody>
      </p:sp>
      <p:sp>
        <p:nvSpPr>
          <p:cNvPr id="5" name="編集文字-イベント名を&#10;入力してください">
            <a:extLst xmlns:a="http://schemas.openxmlformats.org/drawingml/2006/main">
              <a:ext uri="{FF2B5EF4-FFF2-40B4-BE49-F238E27FC236}">
                <a16:creationId xmlns:a16="http://schemas.microsoft.com/office/drawing/2014/main" id="{BA17DD2B-CDC9-423A-932A-6C93BD009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000" y="11826000"/>
            <a:ext cx="13392000" cy="306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8504" b="1">
                <a:solidFill>
                  <a:srgbClr val="573B7E"/>
                </a:solidFill>
                <a:latin typeface="Meiryo"/>
                <a:ea typeface="Meiryo"/>
                <a:cs typeface="Meiryo"/>
              </a:defRPr>
            </a:defPPr>
            <a:lvl1pPr algn="l">
              <a:defRPr sz="8504" b="1">
                <a:solidFill>
                  <a:srgbClr val="573B7E"/>
                </a:solidFill>
                <a:latin typeface="Meiryo"/>
                <a:ea typeface="Meiryo"/>
                <a:cs typeface="Meiryo"/>
              </a:defRPr>
            </a:lvl1pPr>
            <a:lvl2pPr algn="l">
              <a:defRPr sz="8504" b="1">
                <a:solidFill>
                  <a:srgbClr val="573B7E"/>
                </a:solidFill>
                <a:latin typeface="Meiryo"/>
                <a:ea typeface="Meiryo"/>
                <a:cs typeface="Meiryo"/>
              </a:defRPr>
            </a:lvl2pPr>
            <a:lvl3pPr algn="l">
              <a:defRPr sz="8504" b="1">
                <a:solidFill>
                  <a:srgbClr val="573B7E"/>
                </a:solidFill>
                <a:latin typeface="Meiryo"/>
                <a:ea typeface="Meiryo"/>
                <a:cs typeface="Meiryo"/>
              </a:defRPr>
            </a:lvl3pPr>
            <a:lvl4pPr algn="l">
              <a:defRPr sz="8504" b="1">
                <a:solidFill>
                  <a:srgbClr val="573B7E"/>
                </a:solidFill>
                <a:latin typeface="Meiryo"/>
                <a:ea typeface="Meiryo"/>
                <a:cs typeface="Meiryo"/>
              </a:defRPr>
            </a:lvl4pPr>
            <a:lvl5pPr algn="l">
              <a:defRPr sz="8504" b="1">
                <a:solidFill>
                  <a:srgbClr val="573B7E"/>
                </a:solidFill>
                <a:latin typeface="Meiryo"/>
                <a:ea typeface="Meiryo"/>
                <a:cs typeface="Meiryo"/>
              </a:defRPr>
            </a:lvl5pPr>
            <a:lvl6pPr algn="l">
              <a:defRPr sz="8504" b="1">
                <a:solidFill>
                  <a:srgbClr val="573B7E"/>
                </a:solidFill>
                <a:latin typeface="Meiryo"/>
                <a:ea typeface="Meiryo"/>
                <a:cs typeface="Meiryo"/>
              </a:defRPr>
            </a:lvl6pPr>
            <a:lvl7pPr algn="l">
              <a:defRPr sz="8504" b="1">
                <a:solidFill>
                  <a:srgbClr val="573B7E"/>
                </a:solidFill>
                <a:latin typeface="Meiryo"/>
                <a:ea typeface="Meiryo"/>
                <a:cs typeface="Meiryo"/>
              </a:defRPr>
            </a:lvl7pPr>
            <a:lvl8pPr algn="l">
              <a:defRPr sz="8504" b="1">
                <a:solidFill>
                  <a:srgbClr val="573B7E"/>
                </a:solidFill>
                <a:latin typeface="Meiryo"/>
                <a:ea typeface="Meiryo"/>
                <a:cs typeface="Meiryo"/>
              </a:defRPr>
            </a:lvl8pPr>
            <a:lvl9pPr algn="l">
              <a:defRPr sz="8504" b="1">
                <a:solidFill>
                  <a:srgbClr val="573B7E"/>
                </a:solidFill>
                <a:latin typeface="Meiryo"/>
                <a:ea typeface="Meiryo"/>
                <a:cs typeface="Meiryo"/>
              </a:defRPr>
            </a:lvl9pPr>
          </a:lstStyle>
          <a:p xmlns:a="http://schemas.openxmlformats.org/drawingml/2006/main">
            <a:pPr algn="l">
              <a:defRPr sz="8504" b="1">
                <a:solidFill>
                  <a:srgbClr val="573B7E"/>
                </a:solidFill>
                <a:latin typeface="Meiryo"/>
                <a:ea typeface="Meiryo"/>
                <a:cs typeface="Meiryo"/>
              </a:defRPr>
            </a:pPr>
            <a:r>
              <a:rPr sz="8504" b="1">
                <a:solidFill>
                  <a:srgbClr val="573B7E"/>
                </a:solidFill>
                <a:latin typeface="Meiryo"/>
                <a:ea typeface="Meiryo"/>
                <a:cs typeface="Meiryo"/>
              </a:rPr>
              <a:t>イベント名を</a:t>
            </a:r>
          </a:p>
          <a:p xmlns:a="http://schemas.openxmlformats.org/drawingml/2006/main">
            <a:pPr algn="l">
              <a:defRPr sz="8504" b="1">
                <a:solidFill>
                  <a:srgbClr val="573B7E"/>
                </a:solidFill>
                <a:latin typeface="Meiryo"/>
                <a:ea typeface="Meiryo"/>
                <a:cs typeface="Meiryo"/>
              </a:defRPr>
            </a:pPr>
            <a:r>
              <a:rPr sz="8504" b="1">
                <a:solidFill>
                  <a:srgbClr val="573B7E"/>
                </a:solidFill>
                <a:latin typeface="Meiryo"/>
                <a:ea typeface="Meiryo"/>
                <a:cs typeface="Meiryo"/>
              </a:rPr>
              <a:t>入力してください</a:t>
            </a:r>
          </a:p>
        </p:txBody>
      </p:sp>
      <p:sp>
        <p:nvSpPr>
          <p:cNvPr id="6" name="編集文字-00/00（曜） 00:00〜">
            <a:extLst xmlns:a="http://schemas.openxmlformats.org/drawingml/2006/main">
              <a:ext uri="{FF2B5EF4-FFF2-40B4-BE49-F238E27FC236}">
                <a16:creationId xmlns:a16="http://schemas.microsoft.com/office/drawing/2014/main" id="{55A431C4-0C3E-43BB-9625-05D60B2AD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000" y="15714000"/>
            <a:ext cx="13392000" cy="131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5669" b="1">
                <a:solidFill>
                  <a:srgbClr val="573B7E"/>
                </a:solidFill>
                <a:latin typeface="Meiryo"/>
                <a:ea typeface="Meiryo"/>
                <a:cs typeface="Meiryo"/>
              </a:defRPr>
            </a:defPPr>
            <a:lvl1pPr algn="l">
              <a:defRPr sz="5669" b="1">
                <a:solidFill>
                  <a:srgbClr val="573B7E"/>
                </a:solidFill>
                <a:latin typeface="Meiryo"/>
                <a:ea typeface="Meiryo"/>
                <a:cs typeface="Meiryo"/>
              </a:defRPr>
            </a:lvl1pPr>
            <a:lvl2pPr algn="l">
              <a:defRPr sz="5669" b="1">
                <a:solidFill>
                  <a:srgbClr val="573B7E"/>
                </a:solidFill>
                <a:latin typeface="Meiryo"/>
                <a:ea typeface="Meiryo"/>
                <a:cs typeface="Meiryo"/>
              </a:defRPr>
            </a:lvl2pPr>
            <a:lvl3pPr algn="l">
              <a:defRPr sz="5669" b="1">
                <a:solidFill>
                  <a:srgbClr val="573B7E"/>
                </a:solidFill>
                <a:latin typeface="Meiryo"/>
                <a:ea typeface="Meiryo"/>
                <a:cs typeface="Meiryo"/>
              </a:defRPr>
            </a:lvl3pPr>
            <a:lvl4pPr algn="l">
              <a:defRPr sz="5669" b="1">
                <a:solidFill>
                  <a:srgbClr val="573B7E"/>
                </a:solidFill>
                <a:latin typeface="Meiryo"/>
                <a:ea typeface="Meiryo"/>
                <a:cs typeface="Meiryo"/>
              </a:defRPr>
            </a:lvl4pPr>
            <a:lvl5pPr algn="l">
              <a:defRPr sz="5669" b="1">
                <a:solidFill>
                  <a:srgbClr val="573B7E"/>
                </a:solidFill>
                <a:latin typeface="Meiryo"/>
                <a:ea typeface="Meiryo"/>
                <a:cs typeface="Meiryo"/>
              </a:defRPr>
            </a:lvl5pPr>
            <a:lvl6pPr algn="l">
              <a:defRPr sz="5669" b="1">
                <a:solidFill>
                  <a:srgbClr val="573B7E"/>
                </a:solidFill>
                <a:latin typeface="Meiryo"/>
                <a:ea typeface="Meiryo"/>
                <a:cs typeface="Meiryo"/>
              </a:defRPr>
            </a:lvl6pPr>
            <a:lvl7pPr algn="l">
              <a:defRPr sz="5669" b="1">
                <a:solidFill>
                  <a:srgbClr val="573B7E"/>
                </a:solidFill>
                <a:latin typeface="Meiryo"/>
                <a:ea typeface="Meiryo"/>
                <a:cs typeface="Meiryo"/>
              </a:defRPr>
            </a:lvl7pPr>
            <a:lvl8pPr algn="l">
              <a:defRPr sz="5669" b="1">
                <a:solidFill>
                  <a:srgbClr val="573B7E"/>
                </a:solidFill>
                <a:latin typeface="Meiryo"/>
                <a:ea typeface="Meiryo"/>
                <a:cs typeface="Meiryo"/>
              </a:defRPr>
            </a:lvl8pPr>
            <a:lvl9pPr algn="l">
              <a:defRPr sz="5669" b="1">
                <a:solidFill>
                  <a:srgbClr val="573B7E"/>
                </a:solidFill>
                <a:latin typeface="Meiryo"/>
                <a:ea typeface="Meiryo"/>
                <a:cs typeface="Meiryo"/>
              </a:defRPr>
            </a:lvl9pPr>
          </a:lstStyle>
          <a:p xmlns:a="http://schemas.openxmlformats.org/drawingml/2006/main">
            <a:pPr algn="l">
              <a:defRPr sz="5669" b="1">
                <a:solidFill>
                  <a:srgbClr val="573B7E"/>
                </a:solidFill>
                <a:latin typeface="Meiryo"/>
                <a:ea typeface="Meiryo"/>
                <a:cs typeface="Meiryo"/>
              </a:defRPr>
            </a:pPr>
            <a:r>
              <a:rPr sz="5669" b="1">
                <a:solidFill>
                  <a:srgbClr val="573B7E"/>
                </a:solidFill>
                <a:latin typeface="Meiryo"/>
                <a:ea typeface="Meiryo"/>
                <a:cs typeface="Meiryo"/>
              </a:rPr>
              <a:t>00/00（曜） 00:00〜</a:t>
            </a:r>
          </a:p>
        </p:txBody>
      </p:sp>
      <p:sp>
        <p:nvSpPr>
          <p:cNvPr id="7" name="編集文字-会場名・住所を入力">
            <a:extLst xmlns:a="http://schemas.openxmlformats.org/drawingml/2006/main">
              <a:ext uri="{FF2B5EF4-FFF2-40B4-BE49-F238E27FC236}">
                <a16:creationId xmlns:a16="http://schemas.microsoft.com/office/drawing/2014/main" id="{F0F62A81-BF76-4A0D-820F-531CB7918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000" y="17550000"/>
            <a:ext cx="13392000" cy="99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4394" b="1">
                <a:solidFill>
                  <a:srgbClr val="573B7E"/>
                </a:solidFill>
                <a:latin typeface="Meiryo"/>
                <a:ea typeface="Meiryo"/>
                <a:cs typeface="Meiryo"/>
              </a:defRPr>
            </a:defPPr>
            <a:lvl1pPr algn="l">
              <a:defRPr sz="4394" b="1">
                <a:solidFill>
                  <a:srgbClr val="573B7E"/>
                </a:solidFill>
                <a:latin typeface="Meiryo"/>
                <a:ea typeface="Meiryo"/>
                <a:cs typeface="Meiryo"/>
              </a:defRPr>
            </a:lvl1pPr>
            <a:lvl2pPr algn="l">
              <a:defRPr sz="4394" b="1">
                <a:solidFill>
                  <a:srgbClr val="573B7E"/>
                </a:solidFill>
                <a:latin typeface="Meiryo"/>
                <a:ea typeface="Meiryo"/>
                <a:cs typeface="Meiryo"/>
              </a:defRPr>
            </a:lvl2pPr>
            <a:lvl3pPr algn="l">
              <a:defRPr sz="4394" b="1">
                <a:solidFill>
                  <a:srgbClr val="573B7E"/>
                </a:solidFill>
                <a:latin typeface="Meiryo"/>
                <a:ea typeface="Meiryo"/>
                <a:cs typeface="Meiryo"/>
              </a:defRPr>
            </a:lvl3pPr>
            <a:lvl4pPr algn="l">
              <a:defRPr sz="4394" b="1">
                <a:solidFill>
                  <a:srgbClr val="573B7E"/>
                </a:solidFill>
                <a:latin typeface="Meiryo"/>
                <a:ea typeface="Meiryo"/>
                <a:cs typeface="Meiryo"/>
              </a:defRPr>
            </a:lvl4pPr>
            <a:lvl5pPr algn="l">
              <a:defRPr sz="4394" b="1">
                <a:solidFill>
                  <a:srgbClr val="573B7E"/>
                </a:solidFill>
                <a:latin typeface="Meiryo"/>
                <a:ea typeface="Meiryo"/>
                <a:cs typeface="Meiryo"/>
              </a:defRPr>
            </a:lvl5pPr>
            <a:lvl6pPr algn="l">
              <a:defRPr sz="4394" b="1">
                <a:solidFill>
                  <a:srgbClr val="573B7E"/>
                </a:solidFill>
                <a:latin typeface="Meiryo"/>
                <a:ea typeface="Meiryo"/>
                <a:cs typeface="Meiryo"/>
              </a:defRPr>
            </a:lvl6pPr>
            <a:lvl7pPr algn="l">
              <a:defRPr sz="4394" b="1">
                <a:solidFill>
                  <a:srgbClr val="573B7E"/>
                </a:solidFill>
                <a:latin typeface="Meiryo"/>
                <a:ea typeface="Meiryo"/>
                <a:cs typeface="Meiryo"/>
              </a:defRPr>
            </a:lvl7pPr>
            <a:lvl8pPr algn="l">
              <a:defRPr sz="4394" b="1">
                <a:solidFill>
                  <a:srgbClr val="573B7E"/>
                </a:solidFill>
                <a:latin typeface="Meiryo"/>
                <a:ea typeface="Meiryo"/>
                <a:cs typeface="Meiryo"/>
              </a:defRPr>
            </a:lvl8pPr>
            <a:lvl9pPr algn="l">
              <a:defRPr sz="4394" b="1">
                <a:solidFill>
                  <a:srgbClr val="573B7E"/>
                </a:solidFill>
                <a:latin typeface="Meiryo"/>
                <a:ea typeface="Meiryo"/>
                <a:cs typeface="Meiryo"/>
              </a:defRPr>
            </a:lvl9pPr>
          </a:lstStyle>
          <a:p xmlns:a="http://schemas.openxmlformats.org/drawingml/2006/main">
            <a:pPr algn="l">
              <a:defRPr sz="4394" b="1">
                <a:solidFill>
                  <a:srgbClr val="573B7E"/>
                </a:solidFill>
                <a:latin typeface="Meiryo"/>
                <a:ea typeface="Meiryo"/>
                <a:cs typeface="Meiryo"/>
              </a:defRPr>
            </a:pPr>
            <a:r>
              <a:rPr sz="4394" b="1">
                <a:solidFill>
                  <a:srgbClr val="573B7E"/>
                </a:solidFill>
                <a:latin typeface="Meiryo"/>
                <a:ea typeface="Meiryo"/>
                <a:cs typeface="Meiryo"/>
              </a:rPr>
              <a:t>会場名・住所を入力</a:t>
            </a:r>
          </a:p>
        </p:txBody>
      </p:sp>
      <p:sp>
        <p:nvSpPr>
          <p:cNvPr id="8" name="編集文字-参加費・申込方法を入力">
            <a:extLst xmlns:a="http://schemas.openxmlformats.org/drawingml/2006/main">
              <a:ext uri="{FF2B5EF4-FFF2-40B4-BE49-F238E27FC236}">
                <a16:creationId xmlns:a16="http://schemas.microsoft.com/office/drawing/2014/main" id="{6DE205A3-CAFE-456B-961E-9DA8CB809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000" y="18900000"/>
            <a:ext cx="13392000" cy="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3543" b="0">
                <a:solidFill>
                  <a:srgbClr val="573B7E"/>
                </a:solidFill>
                <a:latin typeface="Meiryo"/>
                <a:ea typeface="Meiryo"/>
                <a:cs typeface="Meiryo"/>
              </a:defRPr>
            </a:defPPr>
            <a:lvl1pPr algn="l">
              <a:defRPr sz="3543" b="0">
                <a:solidFill>
                  <a:srgbClr val="573B7E"/>
                </a:solidFill>
                <a:latin typeface="Meiryo"/>
                <a:ea typeface="Meiryo"/>
                <a:cs typeface="Meiryo"/>
              </a:defRPr>
            </a:lvl1pPr>
            <a:lvl2pPr algn="l">
              <a:defRPr sz="3543" b="0">
                <a:solidFill>
                  <a:srgbClr val="573B7E"/>
                </a:solidFill>
                <a:latin typeface="Meiryo"/>
                <a:ea typeface="Meiryo"/>
                <a:cs typeface="Meiryo"/>
              </a:defRPr>
            </a:lvl2pPr>
            <a:lvl3pPr algn="l">
              <a:defRPr sz="3543" b="0">
                <a:solidFill>
                  <a:srgbClr val="573B7E"/>
                </a:solidFill>
                <a:latin typeface="Meiryo"/>
                <a:ea typeface="Meiryo"/>
                <a:cs typeface="Meiryo"/>
              </a:defRPr>
            </a:lvl3pPr>
            <a:lvl4pPr algn="l">
              <a:defRPr sz="3543" b="0">
                <a:solidFill>
                  <a:srgbClr val="573B7E"/>
                </a:solidFill>
                <a:latin typeface="Meiryo"/>
                <a:ea typeface="Meiryo"/>
                <a:cs typeface="Meiryo"/>
              </a:defRPr>
            </a:lvl4pPr>
            <a:lvl5pPr algn="l">
              <a:defRPr sz="3543" b="0">
                <a:solidFill>
                  <a:srgbClr val="573B7E"/>
                </a:solidFill>
                <a:latin typeface="Meiryo"/>
                <a:ea typeface="Meiryo"/>
                <a:cs typeface="Meiryo"/>
              </a:defRPr>
            </a:lvl5pPr>
            <a:lvl6pPr algn="l">
              <a:defRPr sz="3543" b="0">
                <a:solidFill>
                  <a:srgbClr val="573B7E"/>
                </a:solidFill>
                <a:latin typeface="Meiryo"/>
                <a:ea typeface="Meiryo"/>
                <a:cs typeface="Meiryo"/>
              </a:defRPr>
            </a:lvl6pPr>
            <a:lvl7pPr algn="l">
              <a:defRPr sz="3543" b="0">
                <a:solidFill>
                  <a:srgbClr val="573B7E"/>
                </a:solidFill>
                <a:latin typeface="Meiryo"/>
                <a:ea typeface="Meiryo"/>
                <a:cs typeface="Meiryo"/>
              </a:defRPr>
            </a:lvl7pPr>
            <a:lvl8pPr algn="l">
              <a:defRPr sz="3543" b="0">
                <a:solidFill>
                  <a:srgbClr val="573B7E"/>
                </a:solidFill>
                <a:latin typeface="Meiryo"/>
                <a:ea typeface="Meiryo"/>
                <a:cs typeface="Meiryo"/>
              </a:defRPr>
            </a:lvl8pPr>
            <a:lvl9pPr algn="l">
              <a:defRPr sz="3543" b="0">
                <a:solidFill>
                  <a:srgbClr val="573B7E"/>
                </a:solidFill>
                <a:latin typeface="Meiryo"/>
                <a:ea typeface="Meiryo"/>
                <a:cs typeface="Meiryo"/>
              </a:defRPr>
            </a:lvl9pPr>
          </a:lstStyle>
          <a:p xmlns:a="http://schemas.openxmlformats.org/drawingml/2006/main">
            <a:pPr algn="l">
              <a:defRPr sz="3543" b="0">
                <a:solidFill>
                  <a:srgbClr val="573B7E"/>
                </a:solidFill>
                <a:latin typeface="Meiryo"/>
                <a:ea typeface="Meiryo"/>
                <a:cs typeface="Meiryo"/>
              </a:defRPr>
            </a:pPr>
            <a:r>
              <a:rPr sz="3543" b="0">
                <a:solidFill>
                  <a:srgbClr val="573B7E"/>
                </a:solidFill>
                <a:latin typeface="Meiryo"/>
                <a:ea typeface="Meiryo"/>
                <a:cs typeface="Meiryo"/>
              </a:rPr>
              <a:t>参加費・申込方法を入力</a:t>
            </a:r>
          </a:p>
        </p:txBody>
      </p:sp>
      <p:sp>
        <p:nvSpPr>
          <p:cNvPr id="9" name="編集文字-主催・お問い合わせ先を入力">
            <a:extLst xmlns:a="http://schemas.openxmlformats.org/drawingml/2006/main">
              <a:ext uri="{FF2B5EF4-FFF2-40B4-BE49-F238E27FC236}">
                <a16:creationId xmlns:a16="http://schemas.microsoft.com/office/drawing/2014/main" id="{3B89B015-897A-4437-B209-5D7953627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000" y="19764000"/>
            <a:ext cx="13392000" cy="72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3260" b="0">
                <a:solidFill>
                  <a:srgbClr val="573B7E"/>
                </a:solidFill>
                <a:latin typeface="Meiryo"/>
                <a:ea typeface="Meiryo"/>
                <a:cs typeface="Meiryo"/>
              </a:defRPr>
            </a:defPPr>
            <a:lvl1pPr algn="ctr">
              <a:defRPr sz="3260" b="0">
                <a:solidFill>
                  <a:srgbClr val="573B7E"/>
                </a:solidFill>
                <a:latin typeface="Meiryo"/>
                <a:ea typeface="Meiryo"/>
                <a:cs typeface="Meiryo"/>
              </a:defRPr>
            </a:lvl1pPr>
            <a:lvl2pPr algn="ctr">
              <a:defRPr sz="3260" b="0">
                <a:solidFill>
                  <a:srgbClr val="573B7E"/>
                </a:solidFill>
                <a:latin typeface="Meiryo"/>
                <a:ea typeface="Meiryo"/>
                <a:cs typeface="Meiryo"/>
              </a:defRPr>
            </a:lvl2pPr>
            <a:lvl3pPr algn="ctr">
              <a:defRPr sz="3260" b="0">
                <a:solidFill>
                  <a:srgbClr val="573B7E"/>
                </a:solidFill>
                <a:latin typeface="Meiryo"/>
                <a:ea typeface="Meiryo"/>
                <a:cs typeface="Meiryo"/>
              </a:defRPr>
            </a:lvl3pPr>
            <a:lvl4pPr algn="ctr">
              <a:defRPr sz="3260" b="0">
                <a:solidFill>
                  <a:srgbClr val="573B7E"/>
                </a:solidFill>
                <a:latin typeface="Meiryo"/>
                <a:ea typeface="Meiryo"/>
                <a:cs typeface="Meiryo"/>
              </a:defRPr>
            </a:lvl4pPr>
            <a:lvl5pPr algn="ctr">
              <a:defRPr sz="3260" b="0">
                <a:solidFill>
                  <a:srgbClr val="573B7E"/>
                </a:solidFill>
                <a:latin typeface="Meiryo"/>
                <a:ea typeface="Meiryo"/>
                <a:cs typeface="Meiryo"/>
              </a:defRPr>
            </a:lvl5pPr>
            <a:lvl6pPr algn="ctr">
              <a:defRPr sz="3260" b="0">
                <a:solidFill>
                  <a:srgbClr val="573B7E"/>
                </a:solidFill>
                <a:latin typeface="Meiryo"/>
                <a:ea typeface="Meiryo"/>
                <a:cs typeface="Meiryo"/>
              </a:defRPr>
            </a:lvl6pPr>
            <a:lvl7pPr algn="ctr">
              <a:defRPr sz="3260" b="0">
                <a:solidFill>
                  <a:srgbClr val="573B7E"/>
                </a:solidFill>
                <a:latin typeface="Meiryo"/>
                <a:ea typeface="Meiryo"/>
                <a:cs typeface="Meiryo"/>
              </a:defRPr>
            </a:lvl7pPr>
            <a:lvl8pPr algn="ctr">
              <a:defRPr sz="3260" b="0">
                <a:solidFill>
                  <a:srgbClr val="573B7E"/>
                </a:solidFill>
                <a:latin typeface="Meiryo"/>
                <a:ea typeface="Meiryo"/>
                <a:cs typeface="Meiryo"/>
              </a:defRPr>
            </a:lvl8pPr>
            <a:lvl9pPr algn="ctr">
              <a:defRPr sz="3260" b="0">
                <a:solidFill>
                  <a:srgbClr val="573B7E"/>
                </a:solidFill>
                <a:latin typeface="Meiryo"/>
                <a:ea typeface="Meiryo"/>
                <a:cs typeface="Meiryo"/>
              </a:defRPr>
            </a:lvl9pPr>
          </a:lstStyle>
          <a:p xmlns:a="http://schemas.openxmlformats.org/drawingml/2006/main">
            <a:pPr algn="ctr">
              <a:defRPr sz="3260" b="0">
                <a:solidFill>
                  <a:srgbClr val="573B7E"/>
                </a:solidFill>
                <a:latin typeface="Meiryo"/>
                <a:ea typeface="Meiryo"/>
                <a:cs typeface="Meiryo"/>
              </a:defRPr>
            </a:pPr>
            <a:r>
              <a:rPr sz="3260" b="0">
                <a:solidFill>
                  <a:srgbClr val="573B7E"/>
                </a:solidFill>
                <a:latin typeface="Meiryo"/>
                <a:ea typeface="Meiryo"/>
                <a:cs typeface="Meiryo"/>
              </a:rPr>
              <a:t>主催・お問い合わせ先を入力</a:t>
            </a:r>
          </a:p>
        </p:txBody>
      </p:sp>
    </p:spTree>
    <p:extLst>
      <p:ext uri="{BB962C8B-B14F-4D97-AF65-F5344CB8AC3E}">
        <p14:creationId xmlns:p14="http://schemas.microsoft.com/office/powerpoint/2010/main" val="21662698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2026-11-02T15:10:20.6490000Z</dcterms:created>
  <dcterms:modified xsi:type="dcterms:W3CDTF">2026-11-02T15:10:20.6490000Z</dcterms:modified>
</coreProperties>
</file>