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7c43e6f8864293" /><Relationship Type="http://schemas.openxmlformats.org/officeDocument/2006/relationships/extended-properties" Target="/docProps/app.xml" Id="R380ec124c3104c65" /><Relationship Type="http://schemas.openxmlformats.org/officeDocument/2006/relationships/officeDocument" Target="/ppt/presentation.xml" Id="R50898b55f7e14b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9f385c321e47a3"/>
  </p:sldMasterIdLst>
  <p:notesMasterIdLst>
    <p:notesMasterId xmlns:r="http://schemas.openxmlformats.org/officeDocument/2006/relationships" r:id="R1ce928940edc4754"/>
  </p:notesMasterIdLst>
  <p:sldIdLst>
    <p:sldId xmlns:r="http://schemas.openxmlformats.org/officeDocument/2006/relationships" id="256" r:id="R001c6a0135eb42bd"/>
  </p:sldIdLst>
  <p:sldSz cx="15120000" cy="21384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5c8c872d5f4e03" /><Relationship Type="http://schemas.openxmlformats.org/officeDocument/2006/relationships/slideMaster" Target="/ppt/slideMasters/slideMaster1.xml" Id="Rb89f385c321e47a3" /><Relationship Type="http://schemas.openxmlformats.org/officeDocument/2006/relationships/notesMaster" Target="/ppt/notesMasters/notesMaster1.xml" Id="R1ce928940edc4754" /><Relationship Type="http://schemas.openxmlformats.org/officeDocument/2006/relationships/presProps" Target="/ppt/presProps.xml" Id="R4299630c58cc4940" /><Relationship Type="http://schemas.openxmlformats.org/officeDocument/2006/relationships/tableStyles" Target="/ppt/tableStyles.xml" Id="R567cf966e8f34eb2" /><Relationship Type="http://schemas.openxmlformats.org/officeDocument/2006/relationships/slide" Target="/ppt/slides/slide1.xml" Id="R001c6a0135eb42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c93f5dc81348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1c0bfb16c8d44a0" /><Relationship Type="http://schemas.openxmlformats.org/officeDocument/2006/relationships/notesMaster" Target="/ppt/notesMasters/notesMaster1.xml" Id="R7f09b358f53f43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ABポスター無料テンプレート。A2縦・仕上がり実寸 420×594mm。全テキスト・図形は編集用です。見本文字と写真枠は差し替え、説明用文字を消してください。重要な文字等は仕上がり線から5mm以上内側。塗り足しは必須ではありません。新規作成時は幅・高さをそれぞれ合計2mm大きくすることを推奨します。トンボ不要。CanvaへはPPTXを読み込みます。PDFを作成後、寸法・改行・フォント・写真を確認してください。学会の掲示寸法は主催者の規定を確認してくださ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1932a8e38c496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2eb8d41679492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450a8cffb7452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020a07ab584f4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a82a35ca17420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2314b73916451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6127992-B30C-48E6-A211-85F6A4A91A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078400"/>
            <a:ext cx="12096000" cy="308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350BCC4-5A99-4213-977E-5DD4A2A18D9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68000" y="11761200"/>
            <a:ext cx="10584000" cy="23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80E5009-1C5B-46AB-8FAA-6BBB57DBDB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910000"/>
            <a:ext cx="12096000" cy="35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CA39E50-2189-4F06-8106-AF5155AC49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956472D-4757-42B6-A021-27CFAC33EB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13419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5F140CC-6541-4B9B-944F-127E465758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027B55A-EDAB-47E1-A32A-EDA277147B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A97C2AC-AFBB-407E-8DC9-5F4E5B7DCFF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32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E06C12-5334-46E0-8D68-C9A8A54007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A318F2D-BA36-4EC2-8B57-92FD8D2F77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b85eaffbd04fa0" /><Relationship Type="http://schemas.openxmlformats.org/officeDocument/2006/relationships/slideLayout" Target="/ppt/slideLayouts/slideLayout1.xml" Id="Rb1c388ee54334acb" /><Relationship Type="http://schemas.openxmlformats.org/officeDocument/2006/relationships/slideLayout" Target="/ppt/slideLayouts/slideLayout2.xml" Id="R05e791c48b004f27" /><Relationship Type="http://schemas.openxmlformats.org/officeDocument/2006/relationships/slideLayout" Target="/ppt/slideLayouts/slideLayout3.xml" Id="R2c42934b74a245eb" /><Relationship Type="http://schemas.openxmlformats.org/officeDocument/2006/relationships/slideLayout" Target="/ppt/slideLayouts/slideLayout4.xml" Id="R7783cd86a60f4952" /><Relationship Type="http://schemas.openxmlformats.org/officeDocument/2006/relationships/slideLayout" Target="/ppt/slideLayouts/slideLayout5.xml" Id="R2601ff5712c14e85" /><Relationship Type="http://schemas.openxmlformats.org/officeDocument/2006/relationships/slideLayout" Target="/ppt/slideLayouts/slideLayout6.xml" Id="R91dfd9927dd347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c388ee54334acb"/>
    <p:sldLayoutId xmlns:r="http://schemas.openxmlformats.org/officeDocument/2006/relationships" id="2147483650" r:id="R05e791c48b004f27"/>
    <p:sldLayoutId xmlns:r="http://schemas.openxmlformats.org/officeDocument/2006/relationships" id="2147483651" r:id="R2c42934b74a245eb"/>
    <p:sldLayoutId xmlns:r="http://schemas.openxmlformats.org/officeDocument/2006/relationships" id="2147483652" r:id="R7783cd86a60f4952"/>
    <p:sldLayoutId xmlns:r="http://schemas.openxmlformats.org/officeDocument/2006/relationships" id="2147483653" r:id="R2601ff5712c14e85"/>
    <p:sldLayoutId xmlns:r="http://schemas.openxmlformats.org/officeDocument/2006/relationships" id="2147483654" r:id="R91dfd9927dd347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aff478f0214278" /><Relationship Type="http://schemas.openxmlformats.org/officeDocument/2006/relationships/notesSlide" Target="/ppt/notesSlides/notesSlide1.xml" Id="Rafd3ae1f2a24444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3C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色面-1">
            <a:extLst xmlns:a="http://schemas.openxmlformats.org/drawingml/2006/main">
              <a:ext uri="{FF2B5EF4-FFF2-40B4-BE49-F238E27FC236}">
                <a16:creationId xmlns:a16="http://schemas.microsoft.com/office/drawing/2014/main" id="{341063AB-FD5B-4498-A595-05F0F28FE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120000" cy="52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4F9C"/>
          </a:solidFill>
          <a:ln xmlns:a="http://schemas.openxmlformats.org/drawingml/2006/main" w="0">
            <a:noFill/>
          </a:ln>
        </p:spPr>
      </p:sp>
      <p:sp>
        <p:nvSpPr>
          <p:cNvPr id="2" name="編集文字-主催者・団体名を入力">
            <a:extLst xmlns:a="http://schemas.openxmlformats.org/drawingml/2006/main">
              <a:ext uri="{FF2B5EF4-FFF2-40B4-BE49-F238E27FC236}">
                <a16:creationId xmlns:a16="http://schemas.microsoft.com/office/drawing/2014/main" id="{963155A0-F965-4AE7-9D92-9D0F0982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080000"/>
            <a:ext cx="13392000" cy="10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defPPr>
            <a:lvl1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1pPr>
            <a:lvl2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2pPr>
            <a:lvl3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3pPr>
            <a:lvl4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4pPr>
            <a:lvl5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5pPr>
            <a:lvl6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6pPr>
            <a:lvl7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7pPr>
            <a:lvl8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8pPr>
            <a:lvl9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827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pPr>
            <a:r>
              <a:rPr sz="3827" b="1">
                <a:solidFill>
                  <a:srgbClr val="244F9C"/>
                </a:solidFill>
                <a:latin typeface="Meiryo"/>
                <a:ea typeface="Meiryo"/>
                <a:cs typeface="Meiryo"/>
              </a:rPr>
              <a:t>主催者・団体名を入力</a:t>
            </a:r>
          </a:p>
        </p:txBody>
      </p:sp>
      <p:sp>
        <p:nvSpPr>
          <p:cNvPr id="3" name="編集文字-イベント名を&#10;入力してください">
            <a:extLst xmlns:a="http://schemas.openxmlformats.org/drawingml/2006/main">
              <a:ext uri="{FF2B5EF4-FFF2-40B4-BE49-F238E27FC236}">
                <a16:creationId xmlns:a16="http://schemas.microsoft.com/office/drawing/2014/main" id="{24C16AC6-0B07-4882-8DAC-FC5063222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3240000"/>
            <a:ext cx="13392000" cy="331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defPPr>
            <a:lvl1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1pPr>
            <a:lvl2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2pPr>
            <a:lvl3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3pPr>
            <a:lvl4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4pPr>
            <a:lvl5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5pPr>
            <a:lvl6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6pPr>
            <a:lvl7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7pPr>
            <a:lvl8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8pPr>
            <a:lvl9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pPr>
            <a:r>
              <a:rPr sz="9213" b="1">
                <a:solidFill>
                  <a:srgbClr val="244F9C"/>
                </a:solidFill>
                <a:latin typeface="Meiryo"/>
                <a:ea typeface="Meiryo"/>
                <a:cs typeface="Meiryo"/>
              </a:rPr>
              <a:t>イベント名を</a:t>
            </a:r>
          </a:p>
          <a:p xmlns:a="http://schemas.openxmlformats.org/drawingml/2006/main">
            <a:pPr algn="l">
              <a:defRPr sz="9213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pPr>
            <a:r>
              <a:rPr sz="9213" b="1">
                <a:solidFill>
                  <a:srgbClr val="244F9C"/>
                </a:solidFill>
                <a:latin typeface="Meiryo"/>
                <a:ea typeface="Meiryo"/>
                <a:cs typeface="Meiryo"/>
              </a:rPr>
              <a:t>入力してください</a:t>
            </a:r>
          </a:p>
        </p:txBody>
      </p:sp>
      <p:sp>
        <p:nvSpPr>
          <p:cNvPr id="4" name="色面-4">
            <a:extLst xmlns:a="http://schemas.openxmlformats.org/drawingml/2006/main">
              <a:ext uri="{FF2B5EF4-FFF2-40B4-BE49-F238E27FC236}">
                <a16:creationId xmlns:a16="http://schemas.microsoft.com/office/drawing/2014/main" id="{7B5C25A6-363D-414B-A5F2-D97CFB41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7362000"/>
            <a:ext cx="13392000" cy="576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9E5"/>
          </a:solidFill>
          <a:ln xmlns:a="http://schemas.openxmlformats.org/drawingml/2006/main" w="0">
            <a:noFill/>
          </a:ln>
        </p:spPr>
      </p:sp>
      <p:sp>
        <p:nvSpPr>
          <p:cNvPr id="5" name="編集文字-写真を入れる">
            <a:extLst xmlns:a="http://schemas.openxmlformats.org/drawingml/2006/main">
              <a:ext uri="{FF2B5EF4-FFF2-40B4-BE49-F238E27FC236}">
                <a16:creationId xmlns:a16="http://schemas.microsoft.com/office/drawing/2014/main" id="{7FE2BF76-6864-4314-8C56-7D96D2C4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000" y="9810000"/>
            <a:ext cx="12960000" cy="8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defPPr>
            <a:lvl1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1pPr>
            <a:lvl2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2pPr>
            <a:lvl3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3pPr>
            <a:lvl4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4pPr>
            <a:lvl5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5pPr>
            <a:lvl6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6pPr>
            <a:lvl7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7pPr>
            <a:lvl8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8pPr>
            <a:lvl9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pPr>
            <a:r>
              <a:rPr sz="3685" b="0">
                <a:solidFill>
                  <a:srgbClr val="57645B"/>
                </a:solidFill>
                <a:latin typeface="Meiryo"/>
                <a:ea typeface="Meiryo"/>
                <a:cs typeface="Meiryo"/>
              </a:rPr>
              <a:t>写真を入れる</a:t>
            </a:r>
          </a:p>
        </p:txBody>
      </p:sp>
      <p:sp>
        <p:nvSpPr>
          <p:cNvPr id="6" name="色面-6">
            <a:extLst xmlns:a="http://schemas.openxmlformats.org/drawingml/2006/main">
              <a:ext uri="{FF2B5EF4-FFF2-40B4-BE49-F238E27FC236}">
                <a16:creationId xmlns:a16="http://schemas.microsoft.com/office/drawing/2014/main" id="{49A950F9-25B2-46C0-B1DF-338763DF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3896000"/>
            <a:ext cx="13392000" cy="23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4F9C"/>
          </a:solidFill>
          <a:ln xmlns:a="http://schemas.openxmlformats.org/drawingml/2006/main" w="0">
            <a:noFill/>
          </a:ln>
        </p:spPr>
      </p:sp>
      <p:sp>
        <p:nvSpPr>
          <p:cNvPr id="7" name="編集文字-00/00（曜）">
            <a:extLst xmlns:a="http://schemas.openxmlformats.org/drawingml/2006/main">
              <a:ext uri="{FF2B5EF4-FFF2-40B4-BE49-F238E27FC236}">
                <a16:creationId xmlns:a16="http://schemas.microsoft.com/office/drawing/2014/main" id="{B5A2C684-5D23-41F7-B38B-EF6D994BB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0000" y="14076000"/>
            <a:ext cx="12600000" cy="117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7228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7228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00/00（曜）</a:t>
            </a:r>
          </a:p>
        </p:txBody>
      </p:sp>
      <p:sp>
        <p:nvSpPr>
          <p:cNvPr id="8" name="編集文字-00:00 〜 00:00">
            <a:extLst xmlns:a="http://schemas.openxmlformats.org/drawingml/2006/main">
              <a:ext uri="{FF2B5EF4-FFF2-40B4-BE49-F238E27FC236}">
                <a16:creationId xmlns:a16="http://schemas.microsoft.com/office/drawing/2014/main" id="{B594B728-177F-44E7-B05A-97E8F1C16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0000" y="15300000"/>
            <a:ext cx="12600000" cy="7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4252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4252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00:00 〜 00:00</a:t>
            </a:r>
          </a:p>
        </p:txBody>
      </p:sp>
      <p:sp>
        <p:nvSpPr>
          <p:cNvPr id="9" name="編集文字-会場名を入力">
            <a:extLst xmlns:a="http://schemas.openxmlformats.org/drawingml/2006/main">
              <a:ext uri="{FF2B5EF4-FFF2-40B4-BE49-F238E27FC236}">
                <a16:creationId xmlns:a16="http://schemas.microsoft.com/office/drawing/2014/main" id="{2AB2F82C-2D97-4E9E-9880-3E5DB7B97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7010000"/>
            <a:ext cx="13392000" cy="10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defPPr>
            <a:lvl1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1pPr>
            <a:lvl2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2pPr>
            <a:lvl3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3pPr>
            <a:lvl4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4pPr>
            <a:lvl5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5pPr>
            <a:lvl6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6pPr>
            <a:lvl7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7pPr>
            <a:lvl8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8pPr>
            <a:lvl9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669" b="1">
                <a:solidFill>
                  <a:srgbClr val="244F9C"/>
                </a:solidFill>
                <a:latin typeface="Meiryo"/>
                <a:ea typeface="Meiryo"/>
                <a:cs typeface="Meiryo"/>
              </a:defRPr>
            </a:pPr>
            <a:r>
              <a:rPr sz="5669" b="1">
                <a:solidFill>
                  <a:srgbClr val="244F9C"/>
                </a:solidFill>
                <a:latin typeface="Meiryo"/>
                <a:ea typeface="Meiryo"/>
                <a:cs typeface="Meiryo"/>
              </a:rPr>
              <a:t>会場名を入力</a:t>
            </a:r>
          </a:p>
        </p:txBody>
      </p:sp>
      <p:sp>
        <p:nvSpPr>
          <p:cNvPr id="10" name="編集文字-住所・参加費・申込方法を入力">
            <a:extLst xmlns:a="http://schemas.openxmlformats.org/drawingml/2006/main">
              <a:ext uri="{FF2B5EF4-FFF2-40B4-BE49-F238E27FC236}">
                <a16:creationId xmlns:a16="http://schemas.microsoft.com/office/drawing/2014/main" id="{B498507C-DDF7-4389-884F-8662D420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8450000"/>
            <a:ext cx="13392000" cy="118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defPPr>
            <a:lvl1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1pPr>
            <a:lvl2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2pPr>
            <a:lvl3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3pPr>
            <a:lvl4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4pPr>
            <a:lvl5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5pPr>
            <a:lvl6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6pPr>
            <a:lvl7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7pPr>
            <a:lvl8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8pPr>
            <a:lvl9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685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pPr>
            <a:r>
              <a:rPr sz="3685" b="0">
                <a:solidFill>
                  <a:srgbClr val="244F9C"/>
                </a:solidFill>
                <a:latin typeface="Meiryo"/>
                <a:ea typeface="Meiryo"/>
                <a:cs typeface="Meiryo"/>
              </a:rPr>
              <a:t>住所・参加費・申込方法を入力</a:t>
            </a:r>
          </a:p>
        </p:txBody>
      </p:sp>
      <p:sp>
        <p:nvSpPr>
          <p:cNvPr id="11" name="編集文字-主催・お問い合わせ先を入力">
            <a:extLst xmlns:a="http://schemas.openxmlformats.org/drawingml/2006/main">
              <a:ext uri="{FF2B5EF4-FFF2-40B4-BE49-F238E27FC236}">
                <a16:creationId xmlns:a16="http://schemas.microsoft.com/office/drawing/2014/main" id="{1A6E351C-DCB2-4D86-A445-68F5B300E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9764000"/>
            <a:ext cx="13392000" cy="7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defPPr>
            <a:lvl1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1pPr>
            <a:lvl2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2pPr>
            <a:lvl3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3pPr>
            <a:lvl4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4pPr>
            <a:lvl5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5pPr>
            <a:lvl6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6pPr>
            <a:lvl7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7pPr>
            <a:lvl8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8pPr>
            <a:lvl9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260" b="0">
                <a:solidFill>
                  <a:srgbClr val="244F9C"/>
                </a:solidFill>
                <a:latin typeface="Meiryo"/>
                <a:ea typeface="Meiryo"/>
                <a:cs typeface="Meiryo"/>
              </a:defRPr>
            </a:pPr>
            <a:r>
              <a:rPr sz="3260" b="0">
                <a:solidFill>
                  <a:srgbClr val="244F9C"/>
                </a:solidFill>
                <a:latin typeface="Meiryo"/>
                <a:ea typeface="Meiryo"/>
                <a:cs typeface="Meiryo"/>
              </a:rPr>
              <a:t>主催・お問い合わせ先を入力</a:t>
            </a:r>
          </a:p>
        </p:txBody>
      </p:sp>
    </p:spTree>
    <p:extLst>
      <p:ext uri="{BB962C8B-B14F-4D97-AF65-F5344CB8AC3E}">
        <p14:creationId xmlns:p14="http://schemas.microsoft.com/office/powerpoint/2010/main" val="12110478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2026-11-02T15:10:18.0220000Z</dcterms:created>
  <dcterms:modified xsi:type="dcterms:W3CDTF">2026-11-02T15:10:18.0220000Z</dcterms:modified>
</coreProperties>
</file>