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b6f009e9a144261" /><Relationship Type="http://schemas.openxmlformats.org/officeDocument/2006/relationships/extended-properties" Target="/docProps/app.xml" Id="Rbf7c30ba2ea74ee8" /><Relationship Type="http://schemas.openxmlformats.org/officeDocument/2006/relationships/officeDocument" Target="/ppt/presentation.xml" Id="R90bdee191cb947d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4481ca760c44967"/>
  </p:sldMasterIdLst>
  <p:notesMasterIdLst>
    <p:notesMasterId xmlns:r="http://schemas.openxmlformats.org/officeDocument/2006/relationships" r:id="Rb006d456b29e45fe"/>
  </p:notesMasterIdLst>
  <p:sldIdLst>
    <p:sldId xmlns:r="http://schemas.openxmlformats.org/officeDocument/2006/relationships" id="256" r:id="R755ae10a1ad24fdd"/>
  </p:sldIdLst>
  <p:sldSz cx="15120000" cy="21384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cc3200e6ce54c5f" /><Relationship Type="http://schemas.openxmlformats.org/officeDocument/2006/relationships/slideMaster" Target="/ppt/slideMasters/slideMaster1.xml" Id="R94481ca760c44967" /><Relationship Type="http://schemas.openxmlformats.org/officeDocument/2006/relationships/notesMaster" Target="/ppt/notesMasters/notesMaster1.xml" Id="Rb006d456b29e45fe" /><Relationship Type="http://schemas.openxmlformats.org/officeDocument/2006/relationships/presProps" Target="/ppt/presProps.xml" Id="R990a5eb2d95b4d98" /><Relationship Type="http://schemas.openxmlformats.org/officeDocument/2006/relationships/tableStyles" Target="/ppt/tableStyles.xml" Id="R593111318ead443b" /><Relationship Type="http://schemas.openxmlformats.org/officeDocument/2006/relationships/slide" Target="/ppt/slides/slide1.xml" Id="R755ae10a1ad24fd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59a79a467d8430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6edc4b4363041cb" /><Relationship Type="http://schemas.openxmlformats.org/officeDocument/2006/relationships/notesMaster" Target="/ppt/notesMasters/notesMaster1.xml" Id="R53ddca7204a54ff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ABポスター無料テンプレート。A2縦・仕上がり実寸 420×594mm。全テキスト・図形は編集用です。見本文字と写真枠は差し替え、説明用文字を消してください。重要な文字等は仕上がり線から5mm以上内側。塗り足しは必須ではありません。新規作成時は幅・高さをそれぞれ合計2mm大きくすることを推奨します。トンボ不要。CanvaへはPPTXを読み込みます。PDFを作成後、寸法・改行・フォント・写真を確認してください。学会の掲示寸法は主催者の規定を確認してくださ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e6dcf4381b4dc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bfef643743453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4cc9b64ea9483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d2ee3788ee498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a40081e3b540a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1ddd609b484bc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B9BD727-1EF8-4B67-BEB3-30B9C4E9C1A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12000" y="8078400"/>
            <a:ext cx="12096000" cy="308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95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C458860-B7BA-4662-8853-2843DBCBCCE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68000" y="11761200"/>
            <a:ext cx="10584000" cy="237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36FFCC4-B9B3-4CDD-97BB-26C513A2DF2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12000" y="8910000"/>
            <a:ext cx="12096000" cy="356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FD80029-3966-46AD-A8ED-A6423098CE9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0500" y="1663200"/>
            <a:ext cx="13419000" cy="261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6E6C962-1DC6-49C8-ABF6-EA95D69EE54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0500" y="5940000"/>
            <a:ext cx="13419000" cy="133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3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1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795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7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5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2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0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8F83F0B-F6CA-426A-BC47-034952656FB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0500" y="1663200"/>
            <a:ext cx="13419000" cy="261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FB6FD4F-885F-4936-B431-C9BEFEC6200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0500" y="5940000"/>
            <a:ext cx="6237000" cy="133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3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1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795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7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5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2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0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E3D7558-0346-4A3E-B829-B4B2CC71475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32500" y="5940000"/>
            <a:ext cx="6237000" cy="133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3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1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795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7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5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2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0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604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DE3EE85-E82C-4F6D-B6F3-5CDBE4CD2A0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0500" y="1663200"/>
            <a:ext cx="13419000" cy="261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09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A30A216-9989-4B46-BD60-1F8DAF3AD2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0500" y="5940000"/>
            <a:ext cx="6237000" cy="13305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3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1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795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73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51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29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07500" indent="-283500" algn="l">
              <a:lnSpc>
                <a:spcPct val="110000"/>
              </a:lnSpc>
              <a:spcBef>
                <a:spcPts val="0"/>
              </a:spcBef>
              <a:spcAft>
                <a:spcPts val="1488"/>
              </a:spcAft>
              <a:buChar char="•"/>
              <a:defRPr sz="279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f38986bc88945a1" /><Relationship Type="http://schemas.openxmlformats.org/officeDocument/2006/relationships/slideLayout" Target="/ppt/slideLayouts/slideLayout1.xml" Id="Re77b5c076b574873" /><Relationship Type="http://schemas.openxmlformats.org/officeDocument/2006/relationships/slideLayout" Target="/ppt/slideLayouts/slideLayout2.xml" Id="Rd551947d0dfb4866" /><Relationship Type="http://schemas.openxmlformats.org/officeDocument/2006/relationships/slideLayout" Target="/ppt/slideLayouts/slideLayout3.xml" Id="R4a082240547c4028" /><Relationship Type="http://schemas.openxmlformats.org/officeDocument/2006/relationships/slideLayout" Target="/ppt/slideLayouts/slideLayout4.xml" Id="R9a48fd21b30044f9" /><Relationship Type="http://schemas.openxmlformats.org/officeDocument/2006/relationships/slideLayout" Target="/ppt/slideLayouts/slideLayout5.xml" Id="R9461b5ac977a42d7" /><Relationship Type="http://schemas.openxmlformats.org/officeDocument/2006/relationships/slideLayout" Target="/ppt/slideLayouts/slideLayout6.xml" Id="R790adf15760547a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77b5c076b574873"/>
    <p:sldLayoutId xmlns:r="http://schemas.openxmlformats.org/officeDocument/2006/relationships" id="2147483650" r:id="Rd551947d0dfb4866"/>
    <p:sldLayoutId xmlns:r="http://schemas.openxmlformats.org/officeDocument/2006/relationships" id="2147483651" r:id="R4a082240547c4028"/>
    <p:sldLayoutId xmlns:r="http://schemas.openxmlformats.org/officeDocument/2006/relationships" id="2147483652" r:id="R9a48fd21b30044f9"/>
    <p:sldLayoutId xmlns:r="http://schemas.openxmlformats.org/officeDocument/2006/relationships" id="2147483653" r:id="R9461b5ac977a42d7"/>
    <p:sldLayoutId xmlns:r="http://schemas.openxmlformats.org/officeDocument/2006/relationships" id="2147483654" r:id="R790adf15760547a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f51b44c32184ca2" /><Relationship Type="http://schemas.openxmlformats.org/officeDocument/2006/relationships/notesSlide" Target="/ppt/notesSlides/notesSlide1.xml" Id="R64e18027b13f4f1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7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色面-1">
            <a:extLst xmlns:a="http://schemas.openxmlformats.org/drawingml/2006/main">
              <a:ext uri="{FF2B5EF4-FFF2-40B4-BE49-F238E27FC236}">
                <a16:creationId xmlns:a16="http://schemas.microsoft.com/office/drawing/2014/main" id="{55B32EE0-C398-4A5D-8E4D-D2589DBFC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5120000" cy="77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E9E5"/>
          </a:solidFill>
          <a:ln xmlns:a="http://schemas.openxmlformats.org/drawingml/2006/main" w="0">
            <a:noFill/>
          </a:ln>
        </p:spPr>
      </p:sp>
      <p:sp>
        <p:nvSpPr>
          <p:cNvPr id="2" name="編集文字-写真を入れる">
            <a:extLst xmlns:a="http://schemas.openxmlformats.org/drawingml/2006/main">
              <a:ext uri="{FF2B5EF4-FFF2-40B4-BE49-F238E27FC236}">
                <a16:creationId xmlns:a16="http://schemas.microsoft.com/office/drawing/2014/main" id="{273AE23A-FFE9-42F7-9298-A3A44F6D8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000" y="3447000"/>
            <a:ext cx="14688000" cy="86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defPPr>
            <a:lvl1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1pPr>
            <a:lvl2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2pPr>
            <a:lvl3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3pPr>
            <a:lvl4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4pPr>
            <a:lvl5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5pPr>
            <a:lvl6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6pPr>
            <a:lvl7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7pPr>
            <a:lvl8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8pPr>
            <a:lvl9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3685" b="0">
                <a:solidFill>
                  <a:srgbClr val="57645B"/>
                </a:solidFill>
                <a:latin typeface="Meiryo"/>
                <a:ea typeface="Meiryo"/>
                <a:cs typeface="Meiryo"/>
              </a:defRPr>
            </a:pPr>
            <a:r>
              <a:rPr sz="3685" b="0">
                <a:solidFill>
                  <a:srgbClr val="57645B"/>
                </a:solidFill>
                <a:latin typeface="Meiryo"/>
                <a:ea typeface="Meiryo"/>
                <a:cs typeface="Meiryo"/>
              </a:rPr>
              <a:t>写真を入れる</a:t>
            </a:r>
          </a:p>
        </p:txBody>
      </p:sp>
      <p:sp>
        <p:nvSpPr>
          <p:cNvPr id="3" name="編集文字-店舗名を入力">
            <a:extLst xmlns:a="http://schemas.openxmlformats.org/drawingml/2006/main">
              <a:ext uri="{FF2B5EF4-FFF2-40B4-BE49-F238E27FC236}">
                <a16:creationId xmlns:a16="http://schemas.microsoft.com/office/drawing/2014/main" id="{DAA32083-7A11-43F7-8EDA-975A58FBC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000" y="8658000"/>
            <a:ext cx="13140000" cy="118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5102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defPPr>
            <a:lvl1pPr algn="ctr">
              <a:defRPr sz="5102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1pPr>
            <a:lvl2pPr algn="ctr">
              <a:defRPr sz="5102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2pPr>
            <a:lvl3pPr algn="ctr">
              <a:defRPr sz="5102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3pPr>
            <a:lvl4pPr algn="ctr">
              <a:defRPr sz="5102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4pPr>
            <a:lvl5pPr algn="ctr">
              <a:defRPr sz="5102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5pPr>
            <a:lvl6pPr algn="ctr">
              <a:defRPr sz="5102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6pPr>
            <a:lvl7pPr algn="ctr">
              <a:defRPr sz="5102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7pPr>
            <a:lvl8pPr algn="ctr">
              <a:defRPr sz="5102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8pPr>
            <a:lvl9pPr algn="ctr">
              <a:defRPr sz="5102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5102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pPr>
            <a:r>
              <a:rPr sz="5102" b="1">
                <a:solidFill>
                  <a:srgbClr val="74503B"/>
                </a:solidFill>
                <a:latin typeface="Meiryo"/>
                <a:ea typeface="Meiryo"/>
                <a:cs typeface="Meiryo"/>
              </a:rPr>
              <a:t>店舗名を入力</a:t>
            </a:r>
          </a:p>
        </p:txBody>
      </p:sp>
      <p:sp>
        <p:nvSpPr>
          <p:cNvPr id="4" name="編集文字-営業時間のご案内">
            <a:extLst xmlns:a="http://schemas.openxmlformats.org/drawingml/2006/main">
              <a:ext uri="{FF2B5EF4-FFF2-40B4-BE49-F238E27FC236}">
                <a16:creationId xmlns:a16="http://schemas.microsoft.com/office/drawing/2014/main" id="{C3C25F38-31B8-4158-BF6B-F8CDEB6A0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00" y="10476000"/>
            <a:ext cx="13680000" cy="162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7512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defPPr>
            <a:lvl1pPr algn="ctr">
              <a:defRPr sz="7512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1pPr>
            <a:lvl2pPr algn="ctr">
              <a:defRPr sz="7512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2pPr>
            <a:lvl3pPr algn="ctr">
              <a:defRPr sz="7512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3pPr>
            <a:lvl4pPr algn="ctr">
              <a:defRPr sz="7512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4pPr>
            <a:lvl5pPr algn="ctr">
              <a:defRPr sz="7512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5pPr>
            <a:lvl6pPr algn="ctr">
              <a:defRPr sz="7512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6pPr>
            <a:lvl7pPr algn="ctr">
              <a:defRPr sz="7512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7pPr>
            <a:lvl8pPr algn="ctr">
              <a:defRPr sz="7512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8pPr>
            <a:lvl9pPr algn="ctr">
              <a:defRPr sz="7512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7512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pPr>
            <a:r>
              <a:rPr sz="7512" b="1">
                <a:solidFill>
                  <a:srgbClr val="74503B"/>
                </a:solidFill>
                <a:latin typeface="Meiryo"/>
                <a:ea typeface="Meiryo"/>
                <a:cs typeface="Meiryo"/>
              </a:rPr>
              <a:t>営業時間のご案内</a:t>
            </a:r>
          </a:p>
        </p:txBody>
      </p:sp>
      <p:sp>
        <p:nvSpPr>
          <p:cNvPr id="5" name="編集文字-10:00 〜 19:00">
            <a:extLst xmlns:a="http://schemas.openxmlformats.org/drawingml/2006/main">
              <a:ext uri="{FF2B5EF4-FFF2-40B4-BE49-F238E27FC236}">
                <a16:creationId xmlns:a16="http://schemas.microsoft.com/office/drawing/2014/main" id="{06BF84C0-ADF7-408E-A0A0-AF06DCFED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12780000"/>
            <a:ext cx="13392000" cy="201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8504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defPPr>
            <a:lvl1pPr algn="ctr">
              <a:defRPr sz="8504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1pPr>
            <a:lvl2pPr algn="ctr">
              <a:defRPr sz="8504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2pPr>
            <a:lvl3pPr algn="ctr">
              <a:defRPr sz="8504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3pPr>
            <a:lvl4pPr algn="ctr">
              <a:defRPr sz="8504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4pPr>
            <a:lvl5pPr algn="ctr">
              <a:defRPr sz="8504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5pPr>
            <a:lvl6pPr algn="ctr">
              <a:defRPr sz="8504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6pPr>
            <a:lvl7pPr algn="ctr">
              <a:defRPr sz="8504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7pPr>
            <a:lvl8pPr algn="ctr">
              <a:defRPr sz="8504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8pPr>
            <a:lvl9pPr algn="ctr">
              <a:defRPr sz="8504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8504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pPr>
            <a:r>
              <a:rPr sz="8504" b="1">
                <a:solidFill>
                  <a:srgbClr val="74503B"/>
                </a:solidFill>
                <a:latin typeface="Meiryo"/>
                <a:ea typeface="Meiryo"/>
                <a:cs typeface="Meiryo"/>
              </a:rPr>
              <a:t>10:00 〜 19:00</a:t>
            </a:r>
          </a:p>
        </p:txBody>
      </p:sp>
      <p:sp>
        <p:nvSpPr>
          <p:cNvPr id="6" name="編集文字-定休日　毎週○曜日">
            <a:extLst xmlns:a="http://schemas.openxmlformats.org/drawingml/2006/main">
              <a:ext uri="{FF2B5EF4-FFF2-40B4-BE49-F238E27FC236}">
                <a16:creationId xmlns:a16="http://schemas.microsoft.com/office/drawing/2014/main" id="{1EB383DE-7E54-4A0A-A8F4-D742EFD76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15480000"/>
            <a:ext cx="13392000" cy="135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4819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defPPr>
            <a:lvl1pPr algn="ctr">
              <a:defRPr sz="4819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1pPr>
            <a:lvl2pPr algn="ctr">
              <a:defRPr sz="4819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2pPr>
            <a:lvl3pPr algn="ctr">
              <a:defRPr sz="4819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3pPr>
            <a:lvl4pPr algn="ctr">
              <a:defRPr sz="4819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4pPr>
            <a:lvl5pPr algn="ctr">
              <a:defRPr sz="4819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5pPr>
            <a:lvl6pPr algn="ctr">
              <a:defRPr sz="4819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6pPr>
            <a:lvl7pPr algn="ctr">
              <a:defRPr sz="4819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7pPr>
            <a:lvl8pPr algn="ctr">
              <a:defRPr sz="4819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8pPr>
            <a:lvl9pPr algn="ctr">
              <a:defRPr sz="4819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4819" b="1">
                <a:solidFill>
                  <a:srgbClr val="74503B"/>
                </a:solidFill>
                <a:latin typeface="Meiryo"/>
                <a:ea typeface="Meiryo"/>
                <a:cs typeface="Meiryo"/>
              </a:defRPr>
            </a:pPr>
            <a:r>
              <a:rPr sz="4819" b="1">
                <a:solidFill>
                  <a:srgbClr val="74503B"/>
                </a:solidFill>
                <a:latin typeface="Meiryo"/>
                <a:ea typeface="Meiryo"/>
                <a:cs typeface="Meiryo"/>
              </a:rPr>
              <a:t>定休日　毎週○曜日</a:t>
            </a:r>
          </a:p>
        </p:txBody>
      </p:sp>
      <p:sp>
        <p:nvSpPr>
          <p:cNvPr id="7" name="編集文字-ラストオーダー・臨時休業などを入力">
            <a:extLst xmlns:a="http://schemas.openxmlformats.org/drawingml/2006/main">
              <a:ext uri="{FF2B5EF4-FFF2-40B4-BE49-F238E27FC236}">
                <a16:creationId xmlns:a16="http://schemas.microsoft.com/office/drawing/2014/main" id="{9A529F6E-2667-4959-BA36-1ADF26E09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17730000"/>
            <a:ext cx="13392000" cy="126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3543" b="0">
                <a:solidFill>
                  <a:srgbClr val="74503B"/>
                </a:solidFill>
                <a:latin typeface="Meiryo"/>
                <a:ea typeface="Meiryo"/>
                <a:cs typeface="Meiryo"/>
              </a:defRPr>
            </a:defPPr>
            <a:lvl1pPr algn="ctr">
              <a:defRPr sz="3543" b="0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1pPr>
            <a:lvl2pPr algn="ctr">
              <a:defRPr sz="3543" b="0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2pPr>
            <a:lvl3pPr algn="ctr">
              <a:defRPr sz="3543" b="0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3pPr>
            <a:lvl4pPr algn="ctr">
              <a:defRPr sz="3543" b="0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4pPr>
            <a:lvl5pPr algn="ctr">
              <a:defRPr sz="3543" b="0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5pPr>
            <a:lvl6pPr algn="ctr">
              <a:defRPr sz="3543" b="0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6pPr>
            <a:lvl7pPr algn="ctr">
              <a:defRPr sz="3543" b="0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7pPr>
            <a:lvl8pPr algn="ctr">
              <a:defRPr sz="3543" b="0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8pPr>
            <a:lvl9pPr algn="ctr">
              <a:defRPr sz="3543" b="0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3543" b="0">
                <a:solidFill>
                  <a:srgbClr val="74503B"/>
                </a:solidFill>
                <a:latin typeface="Meiryo"/>
                <a:ea typeface="Meiryo"/>
                <a:cs typeface="Meiryo"/>
              </a:defRPr>
            </a:pPr>
            <a:r>
              <a:rPr sz="3543" b="0">
                <a:solidFill>
                  <a:srgbClr val="74503B"/>
                </a:solidFill>
                <a:latin typeface="Meiryo"/>
                <a:ea typeface="Meiryo"/>
                <a:cs typeface="Meiryo"/>
              </a:rPr>
              <a:t>ラストオーダー・臨時休業などを入力</a:t>
            </a:r>
          </a:p>
        </p:txBody>
      </p:sp>
      <p:sp>
        <p:nvSpPr>
          <p:cNvPr id="8" name="編集文字-店舗名・連絡先を入力">
            <a:extLst xmlns:a="http://schemas.openxmlformats.org/drawingml/2006/main">
              <a:ext uri="{FF2B5EF4-FFF2-40B4-BE49-F238E27FC236}">
                <a16:creationId xmlns:a16="http://schemas.microsoft.com/office/drawing/2014/main" id="{F3E6CA5D-D538-4531-8A6D-BFBEE9A11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000" y="19764000"/>
            <a:ext cx="13392000" cy="72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>
            <a:defPPr algn="ctr">
              <a:defRPr sz="3260" b="0">
                <a:solidFill>
                  <a:srgbClr val="74503B"/>
                </a:solidFill>
                <a:latin typeface="Meiryo"/>
                <a:ea typeface="Meiryo"/>
                <a:cs typeface="Meiryo"/>
              </a:defRPr>
            </a:defPPr>
            <a:lvl1pPr algn="ctr">
              <a:defRPr sz="3260" b="0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1pPr>
            <a:lvl2pPr algn="ctr">
              <a:defRPr sz="3260" b="0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2pPr>
            <a:lvl3pPr algn="ctr">
              <a:defRPr sz="3260" b="0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3pPr>
            <a:lvl4pPr algn="ctr">
              <a:defRPr sz="3260" b="0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4pPr>
            <a:lvl5pPr algn="ctr">
              <a:defRPr sz="3260" b="0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5pPr>
            <a:lvl6pPr algn="ctr">
              <a:defRPr sz="3260" b="0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6pPr>
            <a:lvl7pPr algn="ctr">
              <a:defRPr sz="3260" b="0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7pPr>
            <a:lvl8pPr algn="ctr">
              <a:defRPr sz="3260" b="0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8pPr>
            <a:lvl9pPr algn="ctr">
              <a:defRPr sz="3260" b="0">
                <a:solidFill>
                  <a:srgbClr val="74503B"/>
                </a:solidFill>
                <a:latin typeface="Meiryo"/>
                <a:ea typeface="Meiryo"/>
                <a:cs typeface="Meiryo"/>
              </a:defRPr>
            </a:lvl9pPr>
          </a:lstStyle>
          <a:p xmlns:a="http://schemas.openxmlformats.org/drawingml/2006/main">
            <a:pPr algn="ctr">
              <a:defRPr sz="3260" b="0">
                <a:solidFill>
                  <a:srgbClr val="74503B"/>
                </a:solidFill>
                <a:latin typeface="Meiryo"/>
                <a:ea typeface="Meiryo"/>
                <a:cs typeface="Meiryo"/>
              </a:defRPr>
            </a:pPr>
            <a:r>
              <a:rPr sz="3260" b="0">
                <a:solidFill>
                  <a:srgbClr val="74503B"/>
                </a:solidFill>
                <a:latin typeface="Meiryo"/>
                <a:ea typeface="Meiryo"/>
                <a:cs typeface="Meiryo"/>
              </a:rPr>
              <a:t>店舗名・連絡先を入力</a:t>
            </a:r>
          </a:p>
        </p:txBody>
      </p:sp>
    </p:spTree>
    <p:extLst>
      <p:ext uri="{BB962C8B-B14F-4D97-AF65-F5344CB8AC3E}">
        <p14:creationId xmlns:p14="http://schemas.microsoft.com/office/powerpoint/2010/main" val="13539386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2026-11-02T15:10:15.4810000Z</dcterms:created>
  <dcterms:modified xsi:type="dcterms:W3CDTF">2026-11-02T15:10:15.4810000Z</dcterms:modified>
</coreProperties>
</file>