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e5cfce90664dd2" /><Relationship Type="http://schemas.openxmlformats.org/officeDocument/2006/relationships/extended-properties" Target="/docProps/app.xml" Id="Rd967e133653e410e" /><Relationship Type="http://schemas.openxmlformats.org/officeDocument/2006/relationships/officeDocument" Target="/ppt/presentation.xml" Id="R31473224c89948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6f01f0e0a14a8e"/>
  </p:sldMasterIdLst>
  <p:notesMasterIdLst>
    <p:notesMasterId xmlns:r="http://schemas.openxmlformats.org/officeDocument/2006/relationships" r:id="R666ad99ef93c4b82"/>
  </p:notesMasterIdLst>
  <p:sldIdLst>
    <p:sldId xmlns:r="http://schemas.openxmlformats.org/officeDocument/2006/relationships" id="256" r:id="Rbeb5ebbd62ba4bfc"/>
  </p:sldIdLst>
  <p:sldSz cx="15120000" cy="2138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43ebe944674fc7" /><Relationship Type="http://schemas.openxmlformats.org/officeDocument/2006/relationships/slideMaster" Target="/ppt/slideMasters/slideMaster1.xml" Id="R326f01f0e0a14a8e" /><Relationship Type="http://schemas.openxmlformats.org/officeDocument/2006/relationships/notesMaster" Target="/ppt/notesMasters/notesMaster1.xml" Id="R666ad99ef93c4b82" /><Relationship Type="http://schemas.openxmlformats.org/officeDocument/2006/relationships/presProps" Target="/ppt/presProps.xml" Id="Rd39d830f159b43e0" /><Relationship Type="http://schemas.openxmlformats.org/officeDocument/2006/relationships/tableStyles" Target="/ppt/tableStyles.xml" Id="R8a2a4cabb0db47e8" /><Relationship Type="http://schemas.openxmlformats.org/officeDocument/2006/relationships/slide" Target="/ppt/slides/slide1.xml" Id="Rbeb5ebbd62ba4b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df56a2c72c47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35ba0f93bf4e81" /><Relationship Type="http://schemas.openxmlformats.org/officeDocument/2006/relationships/notesMaster" Target="/ppt/notesMasters/notesMaster1.xml" Id="R298deb4250314c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ABポスター無料テンプレート。A2縦・仕上がり実寸 420×594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cb26b7b5614a6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bf7a098a424c9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a302759bfa482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69a7ff77e044a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2a2ccb93aa439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38469eb16342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082254-2361-4A03-A9C7-3D80D52744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078400"/>
            <a:ext cx="12096000" cy="308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64F86F7-D386-41F7-A2D1-D670CD74013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8000" y="11761200"/>
            <a:ext cx="10584000" cy="23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F9A9089-45D5-4E83-8A7E-ECE56FE769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910000"/>
            <a:ext cx="12096000" cy="35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22391A-3B30-4DC9-88F9-8BB1E501CF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AEC194B-00F7-4E67-BE0F-B8BD4F5C56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13419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0109172-0FF9-4B40-A5DF-CEB94A3DC0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8CF81FA-42CD-4635-8005-EF6E8A771F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A03228-3403-46A5-B282-45B11FEF53B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32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26BCFE4-7A6F-414F-8C9A-4D98515594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179EE2F-BDC3-4C7E-B590-3BA5F30131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62c11e0d084265" /><Relationship Type="http://schemas.openxmlformats.org/officeDocument/2006/relationships/slideLayout" Target="/ppt/slideLayouts/slideLayout1.xml" Id="R3f8f69d697a24bc6" /><Relationship Type="http://schemas.openxmlformats.org/officeDocument/2006/relationships/slideLayout" Target="/ppt/slideLayouts/slideLayout2.xml" Id="R4d0868e5457d4cde" /><Relationship Type="http://schemas.openxmlformats.org/officeDocument/2006/relationships/slideLayout" Target="/ppt/slideLayouts/slideLayout3.xml" Id="R8d6b9aaac4e24f20" /><Relationship Type="http://schemas.openxmlformats.org/officeDocument/2006/relationships/slideLayout" Target="/ppt/slideLayouts/slideLayout4.xml" Id="R04e90782a8804d48" /><Relationship Type="http://schemas.openxmlformats.org/officeDocument/2006/relationships/slideLayout" Target="/ppt/slideLayouts/slideLayout5.xml" Id="Rc17fc072ae714650" /><Relationship Type="http://schemas.openxmlformats.org/officeDocument/2006/relationships/slideLayout" Target="/ppt/slideLayouts/slideLayout6.xml" Id="R7b675e708bc347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8f69d697a24bc6"/>
    <p:sldLayoutId xmlns:r="http://schemas.openxmlformats.org/officeDocument/2006/relationships" id="2147483650" r:id="R4d0868e5457d4cde"/>
    <p:sldLayoutId xmlns:r="http://schemas.openxmlformats.org/officeDocument/2006/relationships" id="2147483651" r:id="R8d6b9aaac4e24f20"/>
    <p:sldLayoutId xmlns:r="http://schemas.openxmlformats.org/officeDocument/2006/relationships" id="2147483652" r:id="R04e90782a8804d48"/>
    <p:sldLayoutId xmlns:r="http://schemas.openxmlformats.org/officeDocument/2006/relationships" id="2147483653" r:id="Rc17fc072ae714650"/>
    <p:sldLayoutId xmlns:r="http://schemas.openxmlformats.org/officeDocument/2006/relationships" id="2147483654" r:id="R7b675e708bc347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f4388885fd4862" /><Relationship Type="http://schemas.openxmlformats.org/officeDocument/2006/relationships/notesSlide" Target="/ppt/notesSlides/notesSlide1.xml" Id="R559b07ef58fb49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色面-1">
            <a:extLst xmlns:a="http://schemas.openxmlformats.org/drawingml/2006/main">
              <a:ext uri="{FF2B5EF4-FFF2-40B4-BE49-F238E27FC236}">
                <a16:creationId xmlns:a16="http://schemas.microsoft.com/office/drawing/2014/main" id="{A11688F9-BC1F-466A-91A8-A1B6ACE5C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20000" cy="43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E58"/>
          </a:solidFill>
          <a:ln xmlns:a="http://schemas.openxmlformats.org/drawingml/2006/main" w="0">
            <a:noFill/>
          </a:ln>
        </p:spPr>
      </p:sp>
      <p:sp>
        <p:nvSpPr>
          <p:cNvPr id="2" name="編集文字-店舗名を入力">
            <a:extLst xmlns:a="http://schemas.openxmlformats.org/drawingml/2006/main">
              <a:ext uri="{FF2B5EF4-FFF2-40B4-BE49-F238E27FC236}">
                <a16:creationId xmlns:a16="http://schemas.microsoft.com/office/drawing/2014/main" id="{10330E1C-750C-43C9-A1BC-64698BF3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000" y="1314000"/>
            <a:ext cx="13140000" cy="12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528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5528" b="1">
                <a:solidFill>
                  <a:srgbClr val="173E58"/>
                </a:solidFill>
                <a:latin typeface="Meiryo"/>
                <a:ea typeface="Meiryo"/>
                <a:cs typeface="Meiryo"/>
              </a:rPr>
              <a:t>店舗名を入力</a:t>
            </a:r>
          </a:p>
        </p:txBody>
      </p:sp>
      <p:sp>
        <p:nvSpPr>
          <p:cNvPr id="3" name="編集文字-営業時間">
            <a:extLst xmlns:a="http://schemas.openxmlformats.org/drawingml/2006/main">
              <a:ext uri="{FF2B5EF4-FFF2-40B4-BE49-F238E27FC236}">
                <a16:creationId xmlns:a16="http://schemas.microsoft.com/office/drawing/2014/main" id="{2566D153-8A5D-4290-A8BA-16563326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000" y="3798000"/>
            <a:ext cx="13500000" cy="187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11197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11197" b="1">
                <a:solidFill>
                  <a:srgbClr val="173E58"/>
                </a:solidFill>
                <a:latin typeface="Meiryo"/>
                <a:ea typeface="Meiryo"/>
                <a:cs typeface="Meiryo"/>
              </a:rPr>
              <a:t>営業時間</a:t>
            </a:r>
          </a:p>
        </p:txBody>
      </p:sp>
      <p:sp>
        <p:nvSpPr>
          <p:cNvPr id="4" name="編集文字-OPEN">
            <a:extLst xmlns:a="http://schemas.openxmlformats.org/drawingml/2006/main">
              <a:ext uri="{FF2B5EF4-FFF2-40B4-BE49-F238E27FC236}">
                <a16:creationId xmlns:a16="http://schemas.microsoft.com/office/drawing/2014/main" id="{F1D75FD4-6D85-4FDE-B3F1-A0F050E9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000" y="6300000"/>
            <a:ext cx="12960000" cy="99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969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3969" b="1">
                <a:solidFill>
                  <a:srgbClr val="173E58"/>
                </a:solidFill>
                <a:latin typeface="Meiryo"/>
                <a:ea typeface="Meiryo"/>
                <a:cs typeface="Meiryo"/>
              </a:rPr>
              <a:t>OPEN</a:t>
            </a:r>
          </a:p>
        </p:txBody>
      </p:sp>
      <p:sp>
        <p:nvSpPr>
          <p:cNvPr id="5" name="編集文字-10:00">
            <a:extLst xmlns:a="http://schemas.openxmlformats.org/drawingml/2006/main">
              <a:ext uri="{FF2B5EF4-FFF2-40B4-BE49-F238E27FC236}">
                <a16:creationId xmlns:a16="http://schemas.microsoft.com/office/drawing/2014/main" id="{2201462F-792D-4935-A805-9DBA5E883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000" y="7776000"/>
            <a:ext cx="13500000" cy="255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15165" b="1">
                <a:solidFill>
                  <a:srgbClr val="173E58"/>
                </a:solidFill>
                <a:latin typeface="Meiryo"/>
                <a:ea typeface="Meiryo"/>
                <a:cs typeface="Meiryo"/>
              </a:rPr>
              <a:t>10:00</a:t>
            </a:r>
          </a:p>
        </p:txBody>
      </p:sp>
      <p:sp>
        <p:nvSpPr>
          <p:cNvPr id="6" name="編集文字-〜">
            <a:extLst xmlns:a="http://schemas.openxmlformats.org/drawingml/2006/main">
              <a:ext uri="{FF2B5EF4-FFF2-40B4-BE49-F238E27FC236}">
                <a16:creationId xmlns:a16="http://schemas.microsoft.com/office/drawing/2014/main" id="{4C3E9BA4-ECBB-4F28-92CA-D15076B1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000" y="10314000"/>
            <a:ext cx="13500000" cy="10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669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5669" b="0">
                <a:solidFill>
                  <a:srgbClr val="173E58"/>
                </a:solidFill>
                <a:latin typeface="Meiryo"/>
                <a:ea typeface="Meiryo"/>
                <a:cs typeface="Meiryo"/>
              </a:rPr>
              <a:t>〜</a:t>
            </a:r>
          </a:p>
        </p:txBody>
      </p:sp>
      <p:sp>
        <p:nvSpPr>
          <p:cNvPr id="7" name="編集文字-19:00">
            <a:extLst xmlns:a="http://schemas.openxmlformats.org/drawingml/2006/main">
              <a:ext uri="{FF2B5EF4-FFF2-40B4-BE49-F238E27FC236}">
                <a16:creationId xmlns:a16="http://schemas.microsoft.com/office/drawing/2014/main" id="{D44EA84B-B1CC-41EE-A345-40E9BF07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000" y="11592000"/>
            <a:ext cx="13500000" cy="255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15165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15165" b="1">
                <a:solidFill>
                  <a:srgbClr val="173E58"/>
                </a:solidFill>
                <a:latin typeface="Meiryo"/>
                <a:ea typeface="Meiryo"/>
                <a:cs typeface="Meiryo"/>
              </a:rPr>
              <a:t>19:00</a:t>
            </a:r>
          </a:p>
        </p:txBody>
      </p:sp>
      <p:sp>
        <p:nvSpPr>
          <p:cNvPr id="8" name="色面-8">
            <a:extLst xmlns:a="http://schemas.openxmlformats.org/drawingml/2006/main">
              <a:ext uri="{FF2B5EF4-FFF2-40B4-BE49-F238E27FC236}">
                <a16:creationId xmlns:a16="http://schemas.microsoft.com/office/drawing/2014/main" id="{C28819DD-0B7D-44A6-B452-C8DC17F1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0000" y="15192000"/>
            <a:ext cx="12600000" cy="5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E58"/>
          </a:solidFill>
          <a:ln xmlns:a="http://schemas.openxmlformats.org/drawingml/2006/main" w="0">
            <a:noFill/>
          </a:ln>
        </p:spPr>
      </p:sp>
      <p:sp>
        <p:nvSpPr>
          <p:cNvPr id="9" name="編集文字-定休日　毎週○曜日">
            <a:extLst xmlns:a="http://schemas.openxmlformats.org/drawingml/2006/main">
              <a:ext uri="{FF2B5EF4-FFF2-40B4-BE49-F238E27FC236}">
                <a16:creationId xmlns:a16="http://schemas.microsoft.com/office/drawing/2014/main" id="{BD6DD1B1-3CD2-45A2-A548-23C807B5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000" y="16020000"/>
            <a:ext cx="12780000" cy="12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102" b="1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5102" b="1">
                <a:solidFill>
                  <a:srgbClr val="173E58"/>
                </a:solidFill>
                <a:latin typeface="Meiryo"/>
                <a:ea typeface="Meiryo"/>
                <a:cs typeface="Meiryo"/>
              </a:rPr>
              <a:t>定休日　毎週○曜日</a:t>
            </a:r>
          </a:p>
        </p:txBody>
      </p:sp>
      <p:sp>
        <p:nvSpPr>
          <p:cNvPr id="10" name="編集文字-臨時休業などのお知らせを入力">
            <a:extLst xmlns:a="http://schemas.openxmlformats.org/drawingml/2006/main">
              <a:ext uri="{FF2B5EF4-FFF2-40B4-BE49-F238E27FC236}">
                <a16:creationId xmlns:a16="http://schemas.microsoft.com/office/drawing/2014/main" id="{2BDFABBA-79B2-4730-83B8-7B926724A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000" y="17946000"/>
            <a:ext cx="12780000" cy="129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543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3543" b="0">
                <a:solidFill>
                  <a:srgbClr val="173E58"/>
                </a:solidFill>
                <a:latin typeface="Meiryo"/>
                <a:ea typeface="Meiryo"/>
                <a:cs typeface="Meiryo"/>
              </a:rPr>
              <a:t>臨時休業などのお知らせを入力</a:t>
            </a:r>
          </a:p>
        </p:txBody>
      </p:sp>
      <p:sp>
        <p:nvSpPr>
          <p:cNvPr id="11" name="編集文字-店舗名・連絡先を入力">
            <a:extLst xmlns:a="http://schemas.openxmlformats.org/drawingml/2006/main">
              <a:ext uri="{FF2B5EF4-FFF2-40B4-BE49-F238E27FC236}">
                <a16:creationId xmlns:a16="http://schemas.microsoft.com/office/drawing/2014/main" id="{107E9998-5A47-433C-BFDA-A40C7A83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9764000"/>
            <a:ext cx="13392000" cy="7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defPPr>
            <a:lvl1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1pPr>
            <a:lvl2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2pPr>
            <a:lvl3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3pPr>
            <a:lvl4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4pPr>
            <a:lvl5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5pPr>
            <a:lvl6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6pPr>
            <a:lvl7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7pPr>
            <a:lvl8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8pPr>
            <a:lvl9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260" b="0">
                <a:solidFill>
                  <a:srgbClr val="173E58"/>
                </a:solidFill>
                <a:latin typeface="Meiryo"/>
                <a:ea typeface="Meiryo"/>
                <a:cs typeface="Meiryo"/>
              </a:defRPr>
            </a:pPr>
            <a:r>
              <a:rPr sz="3260" b="0">
                <a:solidFill>
                  <a:srgbClr val="173E58"/>
                </a:solidFill>
                <a:latin typeface="Meiryo"/>
                <a:ea typeface="Meiryo"/>
                <a:cs typeface="Meiryo"/>
              </a:rPr>
              <a:t>店舗名・連絡先を入力</a:t>
            </a:r>
          </a:p>
        </p:txBody>
      </p:sp>
    </p:spTree>
    <p:extLst>
      <p:ext uri="{BB962C8B-B14F-4D97-AF65-F5344CB8AC3E}">
        <p14:creationId xmlns:p14="http://schemas.microsoft.com/office/powerpoint/2010/main" val="12351489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2026-11-02T15:10:13.0210000Z</dcterms:created>
  <dcterms:modified xsi:type="dcterms:W3CDTF">2026-11-02T15:10:13.0210000Z</dcterms:modified>
</coreProperties>
</file>