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dd194f6a4c4971" /><Relationship Type="http://schemas.openxmlformats.org/officeDocument/2006/relationships/extended-properties" Target="/docProps/app.xml" Id="R16cdc00a7e9e4822" /><Relationship Type="http://schemas.openxmlformats.org/officeDocument/2006/relationships/officeDocument" Target="/ppt/presentation.xml" Id="R96b0d674c5cd49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b4fced04444879"/>
  </p:sldMasterIdLst>
  <p:notesMasterIdLst>
    <p:notesMasterId xmlns:r="http://schemas.openxmlformats.org/officeDocument/2006/relationships" r:id="Rc2b7a342b77d4e58"/>
  </p:notesMasterIdLst>
  <p:sldIdLst>
    <p:sldId xmlns:r="http://schemas.openxmlformats.org/officeDocument/2006/relationships" id="256" r:id="R4b25c77f56c54678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8ea0ae45594cbe" /><Relationship Type="http://schemas.openxmlformats.org/officeDocument/2006/relationships/slideMaster" Target="/ppt/slideMasters/slideMaster1.xml" Id="R26b4fced04444879" /><Relationship Type="http://schemas.openxmlformats.org/officeDocument/2006/relationships/notesMaster" Target="/ppt/notesMasters/notesMaster1.xml" Id="Rc2b7a342b77d4e58" /><Relationship Type="http://schemas.openxmlformats.org/officeDocument/2006/relationships/presProps" Target="/ppt/presProps.xml" Id="R363d852bd6bb4426" /><Relationship Type="http://schemas.openxmlformats.org/officeDocument/2006/relationships/tableStyles" Target="/ppt/tableStyles.xml" Id="Rf7d5f90f45464bea" /><Relationship Type="http://schemas.openxmlformats.org/officeDocument/2006/relationships/slide" Target="/ppt/slides/slide1.xml" Id="R4b25c77f56c546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e4121303294f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0f79e4d6da4a45" /><Relationship Type="http://schemas.openxmlformats.org/officeDocument/2006/relationships/notesMaster" Target="/ppt/notesMasters/notesMaster1.xml" Id="R58909002489a43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1cbafd05714af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500e468fcb4e4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75948f79d04da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dd2dbaf9cb4e9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3c985f344b485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f82f1315641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53D5D9-DCB6-4F54-8A38-39CC2808F4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BFF6D55-01E5-4B6E-8E3D-0D08F6FEC3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A7261D2-A7FD-42B0-A83C-AD66303914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405270-13B0-45DA-AB7B-9E065D0637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F02102-83E6-4DE1-9ABA-A834009B90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986C872-4FCB-4166-B22E-D98C3FD3E5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692F1A-4067-49F2-84D7-5599D459DE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FFFB1DA-3643-489E-86B1-22610CD1D8A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3DCEDE-543B-49F2-A126-515414F263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2E7D445-69C1-44C7-B509-349CE8981A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64165da6cb474a" /><Relationship Type="http://schemas.openxmlformats.org/officeDocument/2006/relationships/slideLayout" Target="/ppt/slideLayouts/slideLayout1.xml" Id="R81fcc9146285400c" /><Relationship Type="http://schemas.openxmlformats.org/officeDocument/2006/relationships/slideLayout" Target="/ppt/slideLayouts/slideLayout2.xml" Id="R4b77356adad4467a" /><Relationship Type="http://schemas.openxmlformats.org/officeDocument/2006/relationships/slideLayout" Target="/ppt/slideLayouts/slideLayout3.xml" Id="Rb0f58c1e1f734514" /><Relationship Type="http://schemas.openxmlformats.org/officeDocument/2006/relationships/slideLayout" Target="/ppt/slideLayouts/slideLayout4.xml" Id="Rfd52ca0f0c8d4ee0" /><Relationship Type="http://schemas.openxmlformats.org/officeDocument/2006/relationships/slideLayout" Target="/ppt/slideLayouts/slideLayout5.xml" Id="Recebbd1a1d054dcb" /><Relationship Type="http://schemas.openxmlformats.org/officeDocument/2006/relationships/slideLayout" Target="/ppt/slideLayouts/slideLayout6.xml" Id="Rb91dc89beb7f45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fcc9146285400c"/>
    <p:sldLayoutId xmlns:r="http://schemas.openxmlformats.org/officeDocument/2006/relationships" id="2147483650" r:id="R4b77356adad4467a"/>
    <p:sldLayoutId xmlns:r="http://schemas.openxmlformats.org/officeDocument/2006/relationships" id="2147483651" r:id="Rb0f58c1e1f734514"/>
    <p:sldLayoutId xmlns:r="http://schemas.openxmlformats.org/officeDocument/2006/relationships" id="2147483652" r:id="Rfd52ca0f0c8d4ee0"/>
    <p:sldLayoutId xmlns:r="http://schemas.openxmlformats.org/officeDocument/2006/relationships" id="2147483653" r:id="Recebbd1a1d054dcb"/>
    <p:sldLayoutId xmlns:r="http://schemas.openxmlformats.org/officeDocument/2006/relationships" id="2147483654" r:id="Rb91dc89beb7f45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4c390729414f93" /><Relationship Type="http://schemas.openxmlformats.org/officeDocument/2006/relationships/notesSlide" Target="/ppt/notesSlides/notesSlide1.xml" Id="Re9a5727ece3249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編集文字-お店の名前を入力">
            <a:extLst xmlns:a="http://schemas.openxmlformats.org/drawingml/2006/main">
              <a:ext uri="{FF2B5EF4-FFF2-40B4-BE49-F238E27FC236}">
                <a16:creationId xmlns:a16="http://schemas.microsoft.com/office/drawing/2014/main" id="{F91CCE5C-FFEC-4B82-B8C6-0CA398A6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720000"/>
            <a:ext cx="13392000" cy="9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4110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4110" b="1">
                <a:solidFill>
                  <a:srgbClr val="D82D30"/>
                </a:solidFill>
                <a:latin typeface="Meiryo"/>
                <a:ea typeface="Meiryo"/>
                <a:cs typeface="Meiryo"/>
              </a:rPr>
              <a:t>お店の名前を入力</a:t>
            </a:r>
          </a:p>
        </p:txBody>
      </p:sp>
      <p:sp>
        <p:nvSpPr>
          <p:cNvPr id="2" name="色面-2">
            <a:extLst xmlns:a="http://schemas.openxmlformats.org/drawingml/2006/main">
              <a:ext uri="{FF2B5EF4-FFF2-40B4-BE49-F238E27FC236}">
                <a16:creationId xmlns:a16="http://schemas.microsoft.com/office/drawing/2014/main" id="{65AB094B-1A94-4D46-96F2-095F6E73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000" y="2016000"/>
            <a:ext cx="13824000" cy="183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2D30"/>
          </a:solidFill>
          <a:ln xmlns:a="http://schemas.openxmlformats.org/drawingml/2006/main" w="0">
            <a:noFill/>
          </a:ln>
        </p:spPr>
      </p:sp>
      <p:sp>
        <p:nvSpPr>
          <p:cNvPr id="3" name="編集文字-期間限定">
            <a:extLst xmlns:a="http://schemas.openxmlformats.org/drawingml/2006/main">
              <a:ext uri="{FF2B5EF4-FFF2-40B4-BE49-F238E27FC236}">
                <a16:creationId xmlns:a16="http://schemas.microsoft.com/office/drawing/2014/main" id="{A508345A-2CA1-42E9-A580-247B54F2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000" y="2232000"/>
            <a:ext cx="12960000" cy="135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defPPr>
            <a:lvl1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1pPr>
            <a:lvl2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2pPr>
            <a:lvl3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3pPr>
            <a:lvl4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4pPr>
            <a:lvl5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5pPr>
            <a:lvl6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6pPr>
            <a:lvl7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7pPr>
            <a:lvl8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8pPr>
            <a:lvl9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7228" b="1">
                <a:solidFill>
                  <a:srgbClr val="FFF9E9"/>
                </a:solidFill>
                <a:latin typeface="Meiryo"/>
                <a:ea typeface="Meiryo"/>
                <a:cs typeface="Meiryo"/>
              </a:defRPr>
            </a:pPr>
            <a:r>
              <a:rPr sz="7228" b="1">
                <a:solidFill>
                  <a:srgbClr val="FFF9E9"/>
                </a:solidFill>
                <a:latin typeface="Meiryo"/>
                <a:ea typeface="Meiryo"/>
                <a:cs typeface="Meiryo"/>
              </a:rPr>
              <a:t>期間限定</a:t>
            </a:r>
          </a:p>
        </p:txBody>
      </p:sp>
      <p:sp>
        <p:nvSpPr>
          <p:cNvPr id="4" name="編集文字-SALE">
            <a:extLst xmlns:a="http://schemas.openxmlformats.org/drawingml/2006/main">
              <a:ext uri="{FF2B5EF4-FFF2-40B4-BE49-F238E27FC236}">
                <a16:creationId xmlns:a16="http://schemas.microsoft.com/office/drawing/2014/main" id="{1819FAD9-8DEA-411A-B522-C3F9BD3E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000" y="4230000"/>
            <a:ext cx="13752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22677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22677" b="1">
                <a:solidFill>
                  <a:srgbClr val="D82D30"/>
                </a:solidFill>
                <a:latin typeface="Meiryo"/>
                <a:ea typeface="Meiryo"/>
                <a:cs typeface="Meiryo"/>
              </a:rPr>
              <a:t>SALE</a:t>
            </a:r>
          </a:p>
        </p:txBody>
      </p:sp>
      <p:sp>
        <p:nvSpPr>
          <p:cNvPr id="5" name="編集文字-最大 00% OFF">
            <a:extLst xmlns:a="http://schemas.openxmlformats.org/drawingml/2006/main">
              <a:ext uri="{FF2B5EF4-FFF2-40B4-BE49-F238E27FC236}">
                <a16:creationId xmlns:a16="http://schemas.microsoft.com/office/drawing/2014/main" id="{84527CBA-4CE4-471F-A306-6318D55A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" y="8028000"/>
            <a:ext cx="13500000" cy="23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1162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11622" b="1">
                <a:solidFill>
                  <a:srgbClr val="D82D30"/>
                </a:solidFill>
                <a:latin typeface="Meiryo"/>
                <a:ea typeface="Meiryo"/>
                <a:cs typeface="Meiryo"/>
              </a:rPr>
              <a:t>最大 00% OFF</a:t>
            </a:r>
          </a:p>
        </p:txBody>
      </p:sp>
      <p:sp>
        <p:nvSpPr>
          <p:cNvPr id="6" name="色面-6">
            <a:extLst xmlns:a="http://schemas.openxmlformats.org/drawingml/2006/main">
              <a:ext uri="{FF2B5EF4-FFF2-40B4-BE49-F238E27FC236}">
                <a16:creationId xmlns:a16="http://schemas.microsoft.com/office/drawing/2014/main" id="{6FEC0A22-B189-4007-B1AA-15F1E686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000" y="10998000"/>
            <a:ext cx="13032000" cy="484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7" name="編集文字-写真を入れる">
            <a:extLst xmlns:a="http://schemas.openxmlformats.org/drawingml/2006/main">
              <a:ext uri="{FF2B5EF4-FFF2-40B4-BE49-F238E27FC236}">
                <a16:creationId xmlns:a16="http://schemas.microsoft.com/office/drawing/2014/main" id="{26B92F1E-6796-47EA-B8BB-DF45A83D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0000" y="12987000"/>
            <a:ext cx="12600000" cy="8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写真を入れる</a:t>
            </a:r>
          </a:p>
        </p:txBody>
      </p:sp>
      <p:sp>
        <p:nvSpPr>
          <p:cNvPr id="8" name="編集文字-00/00（曜）〜 00/00（曜）">
            <a:extLst xmlns:a="http://schemas.openxmlformats.org/drawingml/2006/main">
              <a:ext uri="{FF2B5EF4-FFF2-40B4-BE49-F238E27FC236}">
                <a16:creationId xmlns:a16="http://schemas.microsoft.com/office/drawing/2014/main" id="{E5D217B2-9576-4FAB-8D33-F4A3F167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000" y="16560000"/>
            <a:ext cx="133200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102" b="1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5102" b="1">
                <a:solidFill>
                  <a:srgbClr val="D82D30"/>
                </a:solidFill>
                <a:latin typeface="Meiryo"/>
                <a:ea typeface="Meiryo"/>
                <a:cs typeface="Meiryo"/>
              </a:rPr>
              <a:t>00/00（曜）〜 00/00（曜）</a:t>
            </a:r>
          </a:p>
        </p:txBody>
      </p:sp>
      <p:sp>
        <p:nvSpPr>
          <p:cNvPr id="9" name="編集文字-対象商品・ご利用条件を入力">
            <a:extLst xmlns:a="http://schemas.openxmlformats.org/drawingml/2006/main">
              <a:ext uri="{FF2B5EF4-FFF2-40B4-BE49-F238E27FC236}">
                <a16:creationId xmlns:a16="http://schemas.microsoft.com/office/drawing/2014/main" id="{4AC593C1-97B8-47A9-9BE4-EB1ADFB6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8360000"/>
            <a:ext cx="13392000" cy="10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827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3827" b="0">
                <a:solidFill>
                  <a:srgbClr val="D82D30"/>
                </a:solidFill>
                <a:latin typeface="Meiryo"/>
                <a:ea typeface="Meiryo"/>
                <a:cs typeface="Meiryo"/>
              </a:rPr>
              <a:t>対象商品・ご利用条件を入力</a:t>
            </a:r>
          </a:p>
        </p:txBody>
      </p:sp>
      <p:sp>
        <p:nvSpPr>
          <p:cNvPr id="10" name="編集文字-店舗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8CB8115D-7E1C-43A1-93CF-7C767884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D82D30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D82D30"/>
                </a:solidFill>
                <a:latin typeface="Meiryo"/>
                <a:ea typeface="Meiryo"/>
                <a:cs typeface="Meiryo"/>
              </a:rPr>
              <a:t>店舗名・連絡先を入力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1876185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2026-11-02T15:10:05.5490000Z</dcterms:created>
  <dcterms:modified xsi:type="dcterms:W3CDTF">2026-11-02T15:10:05.5490000Z</dcterms:modified>
</coreProperties>
</file>