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59a5f553ae4450" /><Relationship Type="http://schemas.openxmlformats.org/officeDocument/2006/relationships/extended-properties" Target="/docProps/app.xml" Id="R53b66850af96445b" /><Relationship Type="http://schemas.openxmlformats.org/officeDocument/2006/relationships/officeDocument" Target="/ppt/presentation.xml" Id="Rf71026a2b6bc48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726a25cddd4c33"/>
  </p:sldMasterIdLst>
  <p:notesMasterIdLst>
    <p:notesMasterId xmlns:r="http://schemas.openxmlformats.org/officeDocument/2006/relationships" r:id="R71d526d1ac114c58"/>
  </p:notesMasterIdLst>
  <p:sldIdLst>
    <p:sldId xmlns:r="http://schemas.openxmlformats.org/officeDocument/2006/relationships" id="256" r:id="R356f073615354ee5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bb8cb3fa5f4914" /><Relationship Type="http://schemas.openxmlformats.org/officeDocument/2006/relationships/slideMaster" Target="/ppt/slideMasters/slideMaster1.xml" Id="Rb8726a25cddd4c33" /><Relationship Type="http://schemas.openxmlformats.org/officeDocument/2006/relationships/notesMaster" Target="/ppt/notesMasters/notesMaster1.xml" Id="R71d526d1ac114c58" /><Relationship Type="http://schemas.openxmlformats.org/officeDocument/2006/relationships/presProps" Target="/ppt/presProps.xml" Id="R1efccbfe86c84b4c" /><Relationship Type="http://schemas.openxmlformats.org/officeDocument/2006/relationships/tableStyles" Target="/ppt/tableStyles.xml" Id="R95114f3cd03a414e" /><Relationship Type="http://schemas.openxmlformats.org/officeDocument/2006/relationships/slide" Target="/ppt/slides/slide1.xml" Id="R356f073615354e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7673dc377b49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b465e4891b4dbb" /><Relationship Type="http://schemas.openxmlformats.org/officeDocument/2006/relationships/notesMaster" Target="/ppt/notesMasters/notesMaster1.xml" Id="R1a6655f01eef41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e618168aa745b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69145351e74cf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7e6a00bd344ab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916d28c81d4d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a7829c62224d1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9ed7d6b7ac4d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C08AE6-32CE-4FDE-A22C-C869A61D7C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8EC4AF-B6DC-40A5-B7C7-FF4B6FE551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CB72EA7-36F7-4F9A-A761-EB00BA8A28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59B306-B323-43F3-A595-04787E3CA6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527D04E-AF5D-4B55-AED7-D97AF74A81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EF5497E-E51F-42BF-AF97-4187BE7D8A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D1C550-7FBA-4D9D-9A1E-D1FE9ECD1E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88EA35B-400D-4B97-A2FF-396280419A6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028F0B-E85C-461F-9B33-9CB92C80D4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724D2C0-981D-4D38-AA24-4EF17D0C96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861efe43794422" /><Relationship Type="http://schemas.openxmlformats.org/officeDocument/2006/relationships/slideLayout" Target="/ppt/slideLayouts/slideLayout1.xml" Id="R3c4c67eceb294b76" /><Relationship Type="http://schemas.openxmlformats.org/officeDocument/2006/relationships/slideLayout" Target="/ppt/slideLayouts/slideLayout2.xml" Id="Ree00752acfc94ae9" /><Relationship Type="http://schemas.openxmlformats.org/officeDocument/2006/relationships/slideLayout" Target="/ppt/slideLayouts/slideLayout3.xml" Id="R0c94adbe4d3a4142" /><Relationship Type="http://schemas.openxmlformats.org/officeDocument/2006/relationships/slideLayout" Target="/ppt/slideLayouts/slideLayout4.xml" Id="Rcfe7e9af0a634c8b" /><Relationship Type="http://schemas.openxmlformats.org/officeDocument/2006/relationships/slideLayout" Target="/ppt/slideLayouts/slideLayout5.xml" Id="R06e30298a67d4630" /><Relationship Type="http://schemas.openxmlformats.org/officeDocument/2006/relationships/slideLayout" Target="/ppt/slideLayouts/slideLayout6.xml" Id="R617dcbd99d994e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4c67eceb294b76"/>
    <p:sldLayoutId xmlns:r="http://schemas.openxmlformats.org/officeDocument/2006/relationships" id="2147483650" r:id="Ree00752acfc94ae9"/>
    <p:sldLayoutId xmlns:r="http://schemas.openxmlformats.org/officeDocument/2006/relationships" id="2147483651" r:id="R0c94adbe4d3a4142"/>
    <p:sldLayoutId xmlns:r="http://schemas.openxmlformats.org/officeDocument/2006/relationships" id="2147483652" r:id="Rcfe7e9af0a634c8b"/>
    <p:sldLayoutId xmlns:r="http://schemas.openxmlformats.org/officeDocument/2006/relationships" id="2147483653" r:id="R06e30298a67d4630"/>
    <p:sldLayoutId xmlns:r="http://schemas.openxmlformats.org/officeDocument/2006/relationships" id="2147483654" r:id="R617dcbd99d994e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cdd967d14a44d8" /><Relationship Type="http://schemas.openxmlformats.org/officeDocument/2006/relationships/notesSlide" Target="/ppt/notesSlides/notesSlide1.xml" Id="Rb86307c3f1cd4a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編集文字-お店の名前を入力">
            <a:extLst xmlns:a="http://schemas.openxmlformats.org/drawingml/2006/main">
              <a:ext uri="{FF2B5EF4-FFF2-40B4-BE49-F238E27FC236}">
                <a16:creationId xmlns:a16="http://schemas.microsoft.com/office/drawing/2014/main" id="{622BFFB6-F0A8-4637-B18E-177F0248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000" y="756000"/>
            <a:ext cx="13248000" cy="108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52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4252" b="1">
                <a:solidFill>
                  <a:srgbClr val="2F5947"/>
                </a:solidFill>
                <a:latin typeface="Meiryo"/>
                <a:ea typeface="Meiryo"/>
                <a:cs typeface="Meiryo"/>
              </a:rPr>
              <a:t>お店の名前を入力</a:t>
            </a:r>
          </a:p>
        </p:txBody>
      </p:sp>
      <p:sp>
        <p:nvSpPr>
          <p:cNvPr id="2" name="色面-2">
            <a:extLst xmlns:a="http://schemas.openxmlformats.org/drawingml/2006/main">
              <a:ext uri="{FF2B5EF4-FFF2-40B4-BE49-F238E27FC236}">
                <a16:creationId xmlns:a16="http://schemas.microsoft.com/office/drawing/2014/main" id="{B24FA1F4-394F-4837-A609-5194133E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340000"/>
            <a:ext cx="15120000" cy="829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3" name="編集文字-写真を入れる">
            <a:extLst xmlns:a="http://schemas.openxmlformats.org/drawingml/2006/main">
              <a:ext uri="{FF2B5EF4-FFF2-40B4-BE49-F238E27FC236}">
                <a16:creationId xmlns:a16="http://schemas.microsoft.com/office/drawing/2014/main" id="{38B33E92-9990-465A-9105-E0D22010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000" y="6057000"/>
            <a:ext cx="14688000" cy="8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写真を入れる</a:t>
            </a:r>
          </a:p>
        </p:txBody>
      </p:sp>
      <p:sp>
        <p:nvSpPr>
          <p:cNvPr id="4" name="編集文字-季節のセール">
            <a:extLst xmlns:a="http://schemas.openxmlformats.org/drawingml/2006/main">
              <a:ext uri="{FF2B5EF4-FFF2-40B4-BE49-F238E27FC236}">
                <a16:creationId xmlns:a16="http://schemas.microsoft.com/office/drawing/2014/main" id="{9FDA73CB-FE43-4959-8B46-03091BC4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1610000"/>
            <a:ext cx="13392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9780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9780" b="1">
                <a:solidFill>
                  <a:srgbClr val="2F5947"/>
                </a:solidFill>
                <a:latin typeface="Meiryo"/>
                <a:ea typeface="Meiryo"/>
                <a:cs typeface="Meiryo"/>
              </a:rPr>
              <a:t>季節のセール</a:t>
            </a:r>
          </a:p>
        </p:txBody>
      </p:sp>
      <p:sp>
        <p:nvSpPr>
          <p:cNvPr id="5" name="編集文字-お気に入りを、&#10;この機会に。">
            <a:extLst xmlns:a="http://schemas.openxmlformats.org/drawingml/2006/main">
              <a:ext uri="{FF2B5EF4-FFF2-40B4-BE49-F238E27FC236}">
                <a16:creationId xmlns:a16="http://schemas.microsoft.com/office/drawing/2014/main" id="{587C15F8-2D8E-46EF-BBE4-EE151B0D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3860000"/>
            <a:ext cx="13392000" cy="24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6236" b="1">
                <a:solidFill>
                  <a:srgbClr val="2F5947"/>
                </a:solidFill>
                <a:latin typeface="Meiryo"/>
                <a:ea typeface="Meiryo"/>
                <a:cs typeface="Meiryo"/>
              </a:rPr>
              <a:t>お気に入りを、</a:t>
            </a:r>
          </a:p>
          <a:p xmlns:a="http://schemas.openxmlformats.org/drawingml/2006/main">
            <a:pPr algn="l">
              <a:defRPr sz="623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6236" b="1">
                <a:solidFill>
                  <a:srgbClr val="2F5947"/>
                </a:solidFill>
                <a:latin typeface="Meiryo"/>
                <a:ea typeface="Meiryo"/>
                <a:cs typeface="Meiryo"/>
              </a:rPr>
              <a:t>この機会に。</a:t>
            </a:r>
          </a:p>
        </p:txBody>
      </p:sp>
      <p:sp>
        <p:nvSpPr>
          <p:cNvPr id="6" name="編集文字-00/00 〜 00/00">
            <a:extLst xmlns:a="http://schemas.openxmlformats.org/drawingml/2006/main">
              <a:ext uri="{FF2B5EF4-FFF2-40B4-BE49-F238E27FC236}">
                <a16:creationId xmlns:a16="http://schemas.microsoft.com/office/drawing/2014/main" id="{81B15215-9EE6-4026-9D2B-807E1E4D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6956000"/>
            <a:ext cx="13392000" cy="117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386" b="1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5386" b="1">
                <a:solidFill>
                  <a:srgbClr val="2F5947"/>
                </a:solidFill>
                <a:latin typeface="Meiryo"/>
                <a:ea typeface="Meiryo"/>
                <a:cs typeface="Meiryo"/>
              </a:rPr>
              <a:t>00/00 〜 00/00</a:t>
            </a:r>
          </a:p>
        </p:txBody>
      </p:sp>
      <p:sp>
        <p:nvSpPr>
          <p:cNvPr id="7" name="編集文字-対象商品・特典・条件を入力">
            <a:extLst xmlns:a="http://schemas.openxmlformats.org/drawingml/2006/main">
              <a:ext uri="{FF2B5EF4-FFF2-40B4-BE49-F238E27FC236}">
                <a16:creationId xmlns:a16="http://schemas.microsoft.com/office/drawing/2014/main" id="{CB6CBCA6-D465-4C64-816B-71319BFD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8504000"/>
            <a:ext cx="13392000" cy="93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85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2F5947"/>
                </a:solidFill>
                <a:latin typeface="Meiryo"/>
                <a:ea typeface="Meiryo"/>
                <a:cs typeface="Meiryo"/>
              </a:rPr>
              <a:t>対象商品・特典・条件を入力</a:t>
            </a:r>
          </a:p>
        </p:txBody>
      </p:sp>
      <p:sp>
        <p:nvSpPr>
          <p:cNvPr id="8" name="編集文字-店舗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829ADFF1-E2C7-4FC7-9025-D93E3FB2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2F5947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2F5947"/>
                </a:solidFill>
                <a:latin typeface="Meiryo"/>
                <a:ea typeface="Meiryo"/>
                <a:cs typeface="Meiryo"/>
              </a:rPr>
              <a:t>店舗名・連絡先を入力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20545671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2026-11-02T15:10:10.2830000Z</dcterms:created>
  <dcterms:modified xsi:type="dcterms:W3CDTF">2026-11-02T15:10:10.2830000Z</dcterms:modified>
</coreProperties>
</file>